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6" r:id="rId1"/>
  </p:sldMasterIdLst>
  <p:notesMasterIdLst>
    <p:notesMasterId r:id="rId24"/>
  </p:notesMasterIdLst>
  <p:sldIdLst>
    <p:sldId id="261" r:id="rId2"/>
    <p:sldId id="345" r:id="rId3"/>
    <p:sldId id="346" r:id="rId4"/>
    <p:sldId id="351" r:id="rId5"/>
    <p:sldId id="350" r:id="rId6"/>
    <p:sldId id="382" r:id="rId7"/>
    <p:sldId id="381" r:id="rId8"/>
    <p:sldId id="354" r:id="rId9"/>
    <p:sldId id="365" r:id="rId10"/>
    <p:sldId id="394" r:id="rId11"/>
    <p:sldId id="393" r:id="rId12"/>
    <p:sldId id="398" r:id="rId13"/>
    <p:sldId id="386" r:id="rId14"/>
    <p:sldId id="359" r:id="rId15"/>
    <p:sldId id="360" r:id="rId16"/>
    <p:sldId id="361" r:id="rId17"/>
    <p:sldId id="327" r:id="rId18"/>
    <p:sldId id="392" r:id="rId19"/>
    <p:sldId id="399" r:id="rId20"/>
    <p:sldId id="341" r:id="rId21"/>
    <p:sldId id="339" r:id="rId22"/>
    <p:sldId id="401" r:id="rId23"/>
  </p:sldIdLst>
  <p:sldSz cx="14257338" cy="10693400"/>
  <p:notesSz cx="6864350" cy="9996488"/>
  <p:defaultTextStyle>
    <a:defPPr>
      <a:defRPr lang="fr-FR"/>
    </a:defPPr>
    <a:lvl1pPr marL="0" algn="l" defTabSz="914011" rtl="0" eaLnBrk="1" latinLnBrk="0" hangingPunct="1">
      <a:defRPr sz="1900" kern="1200">
        <a:solidFill>
          <a:schemeClr val="tx1"/>
        </a:solidFill>
        <a:latin typeface="+mn-lt"/>
        <a:ea typeface="+mn-ea"/>
        <a:cs typeface="+mn-cs"/>
      </a:defRPr>
    </a:lvl1pPr>
    <a:lvl2pPr marL="457005" algn="l" defTabSz="914011" rtl="0" eaLnBrk="1" latinLnBrk="0" hangingPunct="1">
      <a:defRPr sz="1900" kern="1200">
        <a:solidFill>
          <a:schemeClr val="tx1"/>
        </a:solidFill>
        <a:latin typeface="+mn-lt"/>
        <a:ea typeface="+mn-ea"/>
        <a:cs typeface="+mn-cs"/>
      </a:defRPr>
    </a:lvl2pPr>
    <a:lvl3pPr marL="914011" algn="l" defTabSz="914011" rtl="0" eaLnBrk="1" latinLnBrk="0" hangingPunct="1">
      <a:defRPr sz="1900" kern="1200">
        <a:solidFill>
          <a:schemeClr val="tx1"/>
        </a:solidFill>
        <a:latin typeface="+mn-lt"/>
        <a:ea typeface="+mn-ea"/>
        <a:cs typeface="+mn-cs"/>
      </a:defRPr>
    </a:lvl3pPr>
    <a:lvl4pPr marL="1371015" algn="l" defTabSz="914011" rtl="0" eaLnBrk="1" latinLnBrk="0" hangingPunct="1">
      <a:defRPr sz="1900" kern="1200">
        <a:solidFill>
          <a:schemeClr val="tx1"/>
        </a:solidFill>
        <a:latin typeface="+mn-lt"/>
        <a:ea typeface="+mn-ea"/>
        <a:cs typeface="+mn-cs"/>
      </a:defRPr>
    </a:lvl4pPr>
    <a:lvl5pPr marL="1828020" algn="l" defTabSz="914011" rtl="0" eaLnBrk="1" latinLnBrk="0" hangingPunct="1">
      <a:defRPr sz="1900" kern="1200">
        <a:solidFill>
          <a:schemeClr val="tx1"/>
        </a:solidFill>
        <a:latin typeface="+mn-lt"/>
        <a:ea typeface="+mn-ea"/>
        <a:cs typeface="+mn-cs"/>
      </a:defRPr>
    </a:lvl5pPr>
    <a:lvl6pPr marL="2285026" algn="l" defTabSz="914011" rtl="0" eaLnBrk="1" latinLnBrk="0" hangingPunct="1">
      <a:defRPr sz="1900" kern="1200">
        <a:solidFill>
          <a:schemeClr val="tx1"/>
        </a:solidFill>
        <a:latin typeface="+mn-lt"/>
        <a:ea typeface="+mn-ea"/>
        <a:cs typeface="+mn-cs"/>
      </a:defRPr>
    </a:lvl6pPr>
    <a:lvl7pPr marL="2742033" algn="l" defTabSz="914011" rtl="0" eaLnBrk="1" latinLnBrk="0" hangingPunct="1">
      <a:defRPr sz="1900" kern="1200">
        <a:solidFill>
          <a:schemeClr val="tx1"/>
        </a:solidFill>
        <a:latin typeface="+mn-lt"/>
        <a:ea typeface="+mn-ea"/>
        <a:cs typeface="+mn-cs"/>
      </a:defRPr>
    </a:lvl7pPr>
    <a:lvl8pPr marL="3199040" algn="l" defTabSz="914011" rtl="0" eaLnBrk="1" latinLnBrk="0" hangingPunct="1">
      <a:defRPr sz="1900" kern="1200">
        <a:solidFill>
          <a:schemeClr val="tx1"/>
        </a:solidFill>
        <a:latin typeface="+mn-lt"/>
        <a:ea typeface="+mn-ea"/>
        <a:cs typeface="+mn-cs"/>
      </a:defRPr>
    </a:lvl8pPr>
    <a:lvl9pPr marL="3656043" algn="l" defTabSz="91401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06ECF2B-21B1-704C-B178-A7CB34999969}">
          <p14:sldIdLst>
            <p14:sldId id="261"/>
            <p14:sldId id="345"/>
            <p14:sldId id="346"/>
            <p14:sldId id="351"/>
            <p14:sldId id="350"/>
            <p14:sldId id="382"/>
            <p14:sldId id="381"/>
            <p14:sldId id="354"/>
            <p14:sldId id="365"/>
            <p14:sldId id="394"/>
            <p14:sldId id="393"/>
            <p14:sldId id="398"/>
            <p14:sldId id="386"/>
            <p14:sldId id="359"/>
            <p14:sldId id="360"/>
            <p14:sldId id="361"/>
            <p14:sldId id="327"/>
            <p14:sldId id="392"/>
            <p14:sldId id="399"/>
            <p14:sldId id="341"/>
            <p14:sldId id="339"/>
            <p14:sldId id="401"/>
          </p14:sldIdLst>
        </p14:section>
      </p14:sectionLst>
    </p:ext>
    <p:ext uri="{EFAFB233-063F-42B5-8137-9DF3F51BA10A}">
      <p15:sldGuideLst xmlns:p15="http://schemas.microsoft.com/office/powerpoint/2012/main" xmlns="">
        <p15:guide id="1" orient="horz" pos="2880" userDrawn="1">
          <p15:clr>
            <a:srgbClr val="A4A3A4"/>
          </p15:clr>
        </p15:guide>
        <p15:guide id="2" pos="4075" userDrawn="1">
          <p15:clr>
            <a:srgbClr val="A4A3A4"/>
          </p15:clr>
        </p15:guide>
        <p15:guide id="3" pos="407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FF00"/>
    <a:srgbClr val="FF71FC"/>
    <a:srgbClr val="33CCFF"/>
    <a:srgbClr val="CCFFCC"/>
    <a:srgbClr val="00FFFF"/>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9" autoAdjust="0"/>
    <p:restoredTop sz="94569" autoAdjust="0"/>
  </p:normalViewPr>
  <p:slideViewPr>
    <p:cSldViewPr>
      <p:cViewPr varScale="1">
        <p:scale>
          <a:sx n="64" d="100"/>
          <a:sy n="64" d="100"/>
        </p:scale>
        <p:origin x="-1896" y="-112"/>
      </p:cViewPr>
      <p:guideLst>
        <p:guide orient="horz" pos="2880"/>
        <p:guide pos="4075"/>
        <p:guide pos="4076"/>
      </p:guideLst>
    </p:cSldViewPr>
  </p:slideViewPr>
  <p:outlineViewPr>
    <p:cViewPr>
      <p:scale>
        <a:sx n="33" d="100"/>
        <a:sy n="33" d="100"/>
      </p:scale>
      <p:origin x="0" y="17776"/>
    </p:cViewPr>
  </p:outlineViewPr>
  <p:notesTextViewPr>
    <p:cViewPr>
      <p:scale>
        <a:sx n="100" d="100"/>
        <a:sy n="100" d="100"/>
      </p:scale>
      <p:origin x="0" y="0"/>
    </p:cViewPr>
  </p:notesTextViewPr>
  <p:notesViewPr>
    <p:cSldViewPr>
      <p:cViewPr varScale="1">
        <p:scale>
          <a:sx n="37" d="100"/>
          <a:sy n="37" d="100"/>
        </p:scale>
        <p:origin x="2634"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2AD7A-1F7A-4133-AC9D-07BB55C6D4B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fr-FR"/>
        </a:p>
      </dgm:t>
    </dgm:pt>
    <dgm:pt modelId="{31604CA6-46CE-44EA-A2D2-14E46CB8CF48}">
      <dgm:prSet phldrT="[Texte]" custT="1"/>
      <dgm:spPr/>
      <dgm:t>
        <a:bodyPr/>
        <a:lstStyle/>
        <a:p>
          <a:pPr algn="r"/>
          <a:r>
            <a:rPr lang="fr-FR" sz="2000" b="1" dirty="0"/>
            <a:t>FAUSTINE</a:t>
          </a:r>
        </a:p>
        <a:p>
          <a:pPr algn="r"/>
          <a:r>
            <a:rPr lang="fr-FR" sz="2000" b="1" dirty="0">
              <a:solidFill>
                <a:srgbClr val="000000"/>
              </a:solidFill>
            </a:rPr>
            <a:t>11 ans</a:t>
          </a:r>
          <a:r>
            <a:rPr lang="fr-FR" sz="2000" dirty="0">
              <a:solidFill>
                <a:srgbClr val="000000"/>
              </a:solidFill>
            </a:rPr>
            <a:t> </a:t>
          </a:r>
          <a:endParaRPr lang="fr-FR" sz="2000" dirty="0"/>
        </a:p>
      </dgm:t>
    </dgm:pt>
    <dgm:pt modelId="{0EC5B440-6914-4E8D-B535-E51B227244F5}" type="parTrans" cxnId="{C8D1DBD5-430A-4FED-9FC3-01B5AF570347}">
      <dgm:prSet/>
      <dgm:spPr/>
      <dgm:t>
        <a:bodyPr/>
        <a:lstStyle/>
        <a:p>
          <a:endParaRPr lang="fr-FR" sz="2000">
            <a:solidFill>
              <a:srgbClr val="FF0000"/>
            </a:solidFill>
          </a:endParaRPr>
        </a:p>
      </dgm:t>
    </dgm:pt>
    <dgm:pt modelId="{4719889A-1677-4136-B5C1-E08AEAC7EC3C}" type="sibTrans" cxnId="{C8D1DBD5-430A-4FED-9FC3-01B5AF570347}">
      <dgm:prSet/>
      <dgm:spPr/>
      <dgm:t>
        <a:bodyPr/>
        <a:lstStyle/>
        <a:p>
          <a:endParaRPr lang="fr-FR" sz="2000">
            <a:solidFill>
              <a:srgbClr val="FF0000"/>
            </a:solidFill>
          </a:endParaRPr>
        </a:p>
      </dgm:t>
    </dgm:pt>
    <dgm:pt modelId="{2C84871E-29F9-43B7-93AB-770A4B67108D}">
      <dgm:prSet phldrT="[Texte]" custT="1"/>
      <dgm:spPr/>
      <dgm:t>
        <a:bodyPr/>
        <a:lstStyle/>
        <a:p>
          <a:r>
            <a:rPr lang="fr-FR" sz="2800" dirty="0">
              <a:solidFill>
                <a:srgbClr val="000000"/>
              </a:solidFill>
            </a:rPr>
            <a:t>Suivis </a:t>
          </a:r>
        </a:p>
      </dgm:t>
    </dgm:pt>
    <dgm:pt modelId="{8A26FEF1-789D-45CF-95B9-F3CBAF9170C7}" type="parTrans" cxnId="{DE3F3A7D-3325-41E0-B5C8-C3B784CA1700}">
      <dgm:prSet/>
      <dgm:spPr/>
      <dgm:t>
        <a:bodyPr/>
        <a:lstStyle/>
        <a:p>
          <a:endParaRPr lang="fr-FR" sz="2000">
            <a:solidFill>
              <a:srgbClr val="FF0000"/>
            </a:solidFill>
          </a:endParaRPr>
        </a:p>
      </dgm:t>
    </dgm:pt>
    <dgm:pt modelId="{5B9035A7-A8C8-4C4F-B958-17E56F0D7A91}" type="sibTrans" cxnId="{DE3F3A7D-3325-41E0-B5C8-C3B784CA1700}">
      <dgm:prSet/>
      <dgm:spPr/>
      <dgm:t>
        <a:bodyPr/>
        <a:lstStyle/>
        <a:p>
          <a:endParaRPr lang="fr-FR" sz="2000">
            <a:solidFill>
              <a:srgbClr val="FF0000"/>
            </a:solidFill>
          </a:endParaRPr>
        </a:p>
      </dgm:t>
    </dgm:pt>
    <dgm:pt modelId="{13EEBA62-F82F-45A9-A4D6-F1337A876CC8}">
      <dgm:prSet phldrT="[Texte]" custT="1"/>
      <dgm:spPr/>
      <dgm:t>
        <a:bodyPr/>
        <a:lstStyle/>
        <a:p>
          <a:r>
            <a:rPr lang="fr-FR" sz="2800" dirty="0">
              <a:solidFill>
                <a:srgbClr val="000000"/>
              </a:solidFill>
            </a:rPr>
            <a:t>Entrainement</a:t>
          </a:r>
        </a:p>
      </dgm:t>
    </dgm:pt>
    <dgm:pt modelId="{611220C2-7262-43AD-85CA-14B76E62037C}" type="parTrans" cxnId="{46D3C5B5-C6EF-45A9-B046-65A4A4EA45F4}">
      <dgm:prSet/>
      <dgm:spPr/>
      <dgm:t>
        <a:bodyPr/>
        <a:lstStyle/>
        <a:p>
          <a:endParaRPr lang="fr-FR" sz="2000">
            <a:solidFill>
              <a:srgbClr val="FF0000"/>
            </a:solidFill>
          </a:endParaRPr>
        </a:p>
      </dgm:t>
    </dgm:pt>
    <dgm:pt modelId="{020AD2D9-A3A2-4671-85AC-892870876170}" type="sibTrans" cxnId="{46D3C5B5-C6EF-45A9-B046-65A4A4EA45F4}">
      <dgm:prSet/>
      <dgm:spPr/>
      <dgm:t>
        <a:bodyPr/>
        <a:lstStyle/>
        <a:p>
          <a:endParaRPr lang="fr-FR" sz="2000">
            <a:solidFill>
              <a:srgbClr val="FF0000"/>
            </a:solidFill>
          </a:endParaRPr>
        </a:p>
      </dgm:t>
    </dgm:pt>
    <dgm:pt modelId="{2B5A04E7-71DE-4B4D-92CE-302AADD87556}">
      <dgm:prSet phldrT="[Texte]" custT="1"/>
      <dgm:spPr/>
      <dgm:t>
        <a:bodyPr/>
        <a:lstStyle/>
        <a:p>
          <a:pPr algn="ctr">
            <a:lnSpc>
              <a:spcPct val="90000"/>
            </a:lnSpc>
          </a:pPr>
          <a:r>
            <a:rPr lang="fr-FR" sz="2000" dirty="0">
              <a:solidFill>
                <a:schemeClr val="tx1"/>
              </a:solidFill>
            </a:rPr>
            <a:t>Evaluation clinique </a:t>
          </a:r>
        </a:p>
        <a:p>
          <a:pPr algn="ctr">
            <a:lnSpc>
              <a:spcPct val="60000"/>
            </a:lnSpc>
          </a:pPr>
          <a:r>
            <a:rPr lang="fr-FR" sz="2000" b="1" dirty="0">
              <a:solidFill>
                <a:srgbClr val="3366FF"/>
              </a:solidFill>
            </a:rPr>
            <a:t>Pré-test </a:t>
          </a:r>
        </a:p>
        <a:p>
          <a:pPr algn="ctr">
            <a:lnSpc>
              <a:spcPct val="60000"/>
            </a:lnSpc>
          </a:pPr>
          <a:r>
            <a:rPr lang="fr-FR" sz="2000" b="1" dirty="0">
              <a:solidFill>
                <a:srgbClr val="3366FF"/>
              </a:solidFill>
            </a:rPr>
            <a:t>Juillet 2015</a:t>
          </a:r>
        </a:p>
        <a:p>
          <a:pPr algn="ctr">
            <a:lnSpc>
              <a:spcPct val="70000"/>
            </a:lnSpc>
          </a:pPr>
          <a:r>
            <a:rPr lang="fr-FR" sz="2000" dirty="0">
              <a:solidFill>
                <a:schemeClr val="tx1"/>
              </a:solidFill>
            </a:rPr>
            <a:t> </a:t>
          </a:r>
          <a:r>
            <a:rPr lang="fr-FR" sz="2000" b="1" dirty="0">
              <a:solidFill>
                <a:srgbClr val="FF0000"/>
              </a:solidFill>
            </a:rPr>
            <a:t>Post-test</a:t>
          </a:r>
        </a:p>
        <a:p>
          <a:pPr algn="ctr">
            <a:lnSpc>
              <a:spcPct val="70000"/>
            </a:lnSpc>
          </a:pPr>
          <a:r>
            <a:rPr lang="fr-FR" sz="2000" b="1" dirty="0">
              <a:solidFill>
                <a:srgbClr val="FF0000"/>
              </a:solidFill>
            </a:rPr>
            <a:t>Janvier 2016</a:t>
          </a:r>
        </a:p>
      </dgm:t>
    </dgm:pt>
    <dgm:pt modelId="{9898365D-509E-4ECC-AC49-129F39ED9F0F}" type="parTrans" cxnId="{61C73532-29BF-482F-916F-EE4CACB7AD7A}">
      <dgm:prSet/>
      <dgm:spPr/>
      <dgm:t>
        <a:bodyPr/>
        <a:lstStyle/>
        <a:p>
          <a:endParaRPr lang="fr-FR" sz="2000">
            <a:solidFill>
              <a:srgbClr val="FF0000"/>
            </a:solidFill>
          </a:endParaRPr>
        </a:p>
      </dgm:t>
    </dgm:pt>
    <dgm:pt modelId="{EAC47A39-04CA-45D8-8478-E0F30A3A80BC}" type="sibTrans" cxnId="{61C73532-29BF-482F-916F-EE4CACB7AD7A}">
      <dgm:prSet/>
      <dgm:spPr/>
      <dgm:t>
        <a:bodyPr/>
        <a:lstStyle/>
        <a:p>
          <a:endParaRPr lang="fr-FR" sz="2000">
            <a:solidFill>
              <a:srgbClr val="FF0000"/>
            </a:solidFill>
          </a:endParaRPr>
        </a:p>
      </dgm:t>
    </dgm:pt>
    <dgm:pt modelId="{8CC85221-BF9F-4DA6-A170-EE324D58DD86}">
      <dgm:prSet phldrT="[Texte]" custT="1"/>
      <dgm:spPr/>
      <dgm:t>
        <a:bodyPr/>
        <a:lstStyle/>
        <a:p>
          <a:r>
            <a:rPr lang="fr-FR" sz="2000" dirty="0">
              <a:solidFill>
                <a:srgbClr val="000000"/>
              </a:solidFill>
            </a:rPr>
            <a:t>Entretien famille</a:t>
          </a:r>
        </a:p>
        <a:p>
          <a:r>
            <a:rPr lang="fr-FR" sz="2000" dirty="0">
              <a:solidFill>
                <a:srgbClr val="000000"/>
              </a:solidFill>
            </a:rPr>
            <a:t>Entretien orthophoniste référent soin</a:t>
          </a:r>
        </a:p>
      </dgm:t>
    </dgm:pt>
    <dgm:pt modelId="{BD300496-05EE-4983-9D5E-F4BEF93359E1}" type="parTrans" cxnId="{EA8BC132-C9CE-492A-9821-4597AED8CE1B}">
      <dgm:prSet/>
      <dgm:spPr/>
      <dgm:t>
        <a:bodyPr/>
        <a:lstStyle/>
        <a:p>
          <a:endParaRPr lang="fr-FR" sz="2000">
            <a:solidFill>
              <a:srgbClr val="FF0000"/>
            </a:solidFill>
          </a:endParaRPr>
        </a:p>
      </dgm:t>
    </dgm:pt>
    <dgm:pt modelId="{0C6B5569-0C64-4A10-BB1A-67242FE95147}" type="sibTrans" cxnId="{EA8BC132-C9CE-492A-9821-4597AED8CE1B}">
      <dgm:prSet/>
      <dgm:spPr/>
      <dgm:t>
        <a:bodyPr/>
        <a:lstStyle/>
        <a:p>
          <a:endParaRPr lang="fr-FR" sz="2000">
            <a:solidFill>
              <a:srgbClr val="FF0000"/>
            </a:solidFill>
          </a:endParaRPr>
        </a:p>
      </dgm:t>
    </dgm:pt>
    <dgm:pt modelId="{644FDB81-5C5D-C14D-B5CE-0DE2F8249DE7}">
      <dgm:prSet custT="1"/>
      <dgm:spPr/>
      <dgm:t>
        <a:bodyPr/>
        <a:lstStyle/>
        <a:p>
          <a:r>
            <a:rPr lang="fr-FR" sz="2000" dirty="0">
              <a:solidFill>
                <a:srgbClr val="000000"/>
              </a:solidFill>
            </a:rPr>
            <a:t>Orthophonie depuis l’âge de 3 ans ½  </a:t>
          </a:r>
        </a:p>
        <a:p>
          <a:r>
            <a:rPr lang="fr-FR" sz="2000" dirty="0" err="1">
              <a:solidFill>
                <a:srgbClr val="000000"/>
              </a:solidFill>
            </a:rPr>
            <a:t>Accomp</a:t>
          </a:r>
          <a:r>
            <a:rPr lang="fr-FR" sz="2000" dirty="0">
              <a:solidFill>
                <a:srgbClr val="000000"/>
              </a:solidFill>
            </a:rPr>
            <a:t>.</a:t>
          </a:r>
        </a:p>
        <a:p>
          <a:r>
            <a:rPr lang="fr-FR" sz="2000" dirty="0">
              <a:solidFill>
                <a:srgbClr val="000000"/>
              </a:solidFill>
            </a:rPr>
            <a:t>parental </a:t>
          </a:r>
          <a:endParaRPr lang="fr-FR" sz="2000" dirty="0"/>
        </a:p>
      </dgm:t>
    </dgm:pt>
    <dgm:pt modelId="{D287A6F1-5DB0-6F4F-83B8-911510EA6BE5}" type="parTrans" cxnId="{6CAFFBCA-2E96-AF47-81DD-A57E943B7DBE}">
      <dgm:prSet/>
      <dgm:spPr/>
      <dgm:t>
        <a:bodyPr/>
        <a:lstStyle/>
        <a:p>
          <a:endParaRPr lang="fr-FR" sz="2000"/>
        </a:p>
      </dgm:t>
    </dgm:pt>
    <dgm:pt modelId="{1290846B-0BF7-3D4E-A771-FBA10F7E75BD}" type="sibTrans" cxnId="{6CAFFBCA-2E96-AF47-81DD-A57E943B7DBE}">
      <dgm:prSet/>
      <dgm:spPr/>
      <dgm:t>
        <a:bodyPr/>
        <a:lstStyle/>
        <a:p>
          <a:endParaRPr lang="fr-FR" sz="2000"/>
        </a:p>
      </dgm:t>
    </dgm:pt>
    <dgm:pt modelId="{2C39058A-C22D-1F46-A3EB-CF6C6C3FB889}">
      <dgm:prSet custT="1"/>
      <dgm:spPr/>
      <dgm:t>
        <a:bodyPr/>
        <a:lstStyle/>
        <a:p>
          <a:r>
            <a:rPr lang="fr-FR" sz="2000" dirty="0">
              <a:solidFill>
                <a:srgbClr val="000000"/>
              </a:solidFill>
            </a:rPr>
            <a:t>Prise en charge institutionnelle IME</a:t>
          </a:r>
        </a:p>
        <a:p>
          <a:r>
            <a:rPr lang="fr-FR" sz="2000" dirty="0">
              <a:solidFill>
                <a:srgbClr val="000000"/>
              </a:solidFill>
            </a:rPr>
            <a:t>avec des temps de scolarisation </a:t>
          </a:r>
          <a:endParaRPr lang="fr-FR" sz="2000" dirty="0"/>
        </a:p>
      </dgm:t>
    </dgm:pt>
    <dgm:pt modelId="{5F1E13E2-59A9-B14D-B9C9-B73CD87C69A5}" type="parTrans" cxnId="{D4B65D5D-30EB-8547-BC97-E8651822F894}">
      <dgm:prSet/>
      <dgm:spPr/>
      <dgm:t>
        <a:bodyPr/>
        <a:lstStyle/>
        <a:p>
          <a:endParaRPr lang="fr-FR" sz="2000"/>
        </a:p>
      </dgm:t>
    </dgm:pt>
    <dgm:pt modelId="{678BE8EF-9FD4-2847-95C9-98855A3F5BA8}" type="sibTrans" cxnId="{D4B65D5D-30EB-8547-BC97-E8651822F894}">
      <dgm:prSet/>
      <dgm:spPr/>
      <dgm:t>
        <a:bodyPr/>
        <a:lstStyle/>
        <a:p>
          <a:endParaRPr lang="fr-FR" sz="2000"/>
        </a:p>
      </dgm:t>
    </dgm:pt>
    <dgm:pt modelId="{199F0E5E-DB55-0043-B1BD-C208C9B631CE}">
      <dgm:prSet custT="1"/>
      <dgm:spPr/>
      <dgm:t>
        <a:bodyPr/>
        <a:lstStyle/>
        <a:p>
          <a:r>
            <a:rPr lang="fr-FR" sz="2000" dirty="0">
              <a:solidFill>
                <a:schemeClr val="tx1"/>
              </a:solidFill>
            </a:rPr>
            <a:t>Evaluation pendant entrainement </a:t>
          </a:r>
          <a:endParaRPr lang="fr-FR" sz="2000" dirty="0"/>
        </a:p>
      </dgm:t>
    </dgm:pt>
    <dgm:pt modelId="{AC9B9F3F-99DE-4247-9013-0967169D1D15}" type="parTrans" cxnId="{5CBC2533-B107-D242-AF12-6C04893EEA03}">
      <dgm:prSet/>
      <dgm:spPr/>
      <dgm:t>
        <a:bodyPr/>
        <a:lstStyle/>
        <a:p>
          <a:endParaRPr lang="fr-FR" sz="2000"/>
        </a:p>
      </dgm:t>
    </dgm:pt>
    <dgm:pt modelId="{E7AE718F-A9C1-4941-8ECF-B47AB3796248}" type="sibTrans" cxnId="{5CBC2533-B107-D242-AF12-6C04893EEA03}">
      <dgm:prSet/>
      <dgm:spPr/>
      <dgm:t>
        <a:bodyPr/>
        <a:lstStyle/>
        <a:p>
          <a:endParaRPr lang="fr-FR" sz="2000"/>
        </a:p>
      </dgm:t>
    </dgm:pt>
    <dgm:pt modelId="{43783852-F339-4FBD-8E31-C196A22E80BB}" type="pres">
      <dgm:prSet presAssocID="{9352AD7A-1F7A-4133-AC9D-07BB55C6D4B9}" presName="hierChild1" presStyleCnt="0">
        <dgm:presLayoutVars>
          <dgm:chPref val="1"/>
          <dgm:dir/>
          <dgm:animOne val="branch"/>
          <dgm:animLvl val="lvl"/>
          <dgm:resizeHandles/>
        </dgm:presLayoutVars>
      </dgm:prSet>
      <dgm:spPr/>
      <dgm:t>
        <a:bodyPr/>
        <a:lstStyle/>
        <a:p>
          <a:endParaRPr lang="fr-FR"/>
        </a:p>
      </dgm:t>
    </dgm:pt>
    <dgm:pt modelId="{BD1201EE-D9F5-4530-9E3D-452ABA1EF0D5}" type="pres">
      <dgm:prSet presAssocID="{31604CA6-46CE-44EA-A2D2-14E46CB8CF48}" presName="hierRoot1" presStyleCnt="0"/>
      <dgm:spPr/>
    </dgm:pt>
    <dgm:pt modelId="{196A2202-E53B-41FC-85F5-D55FA7AE3A85}" type="pres">
      <dgm:prSet presAssocID="{31604CA6-46CE-44EA-A2D2-14E46CB8CF48}" presName="composite" presStyleCnt="0"/>
      <dgm:spPr/>
    </dgm:pt>
    <dgm:pt modelId="{876CA3D4-DAE6-44AC-A65E-47E50529F849}" type="pres">
      <dgm:prSet presAssocID="{31604CA6-46CE-44EA-A2D2-14E46CB8CF48}" presName="background" presStyleLbl="node0" presStyleIdx="0" presStyleCnt="1"/>
      <dgm:spPr/>
    </dgm:pt>
    <dgm:pt modelId="{F3239590-FA3B-4B56-822C-D0BEEA38D73B}" type="pres">
      <dgm:prSet presAssocID="{31604CA6-46CE-44EA-A2D2-14E46CB8CF48}" presName="text" presStyleLbl="fgAcc0" presStyleIdx="0" presStyleCnt="1" custScaleX="155169">
        <dgm:presLayoutVars>
          <dgm:chPref val="3"/>
        </dgm:presLayoutVars>
      </dgm:prSet>
      <dgm:spPr/>
      <dgm:t>
        <a:bodyPr/>
        <a:lstStyle/>
        <a:p>
          <a:endParaRPr lang="fr-FR"/>
        </a:p>
      </dgm:t>
    </dgm:pt>
    <dgm:pt modelId="{36663A9A-CD99-47E8-B05F-9D9DE7BD0E85}" type="pres">
      <dgm:prSet presAssocID="{31604CA6-46CE-44EA-A2D2-14E46CB8CF48}" presName="hierChild2" presStyleCnt="0"/>
      <dgm:spPr/>
    </dgm:pt>
    <dgm:pt modelId="{4B5400CF-FD5C-4587-84CB-E0A9F7AC98ED}" type="pres">
      <dgm:prSet presAssocID="{8A26FEF1-789D-45CF-95B9-F3CBAF9170C7}" presName="Name10" presStyleLbl="parChTrans1D2" presStyleIdx="0" presStyleCnt="2"/>
      <dgm:spPr/>
      <dgm:t>
        <a:bodyPr/>
        <a:lstStyle/>
        <a:p>
          <a:endParaRPr lang="fr-FR"/>
        </a:p>
      </dgm:t>
    </dgm:pt>
    <dgm:pt modelId="{FA071ACB-12EC-40AE-AD8B-17BEA91357C3}" type="pres">
      <dgm:prSet presAssocID="{2C84871E-29F9-43B7-93AB-770A4B67108D}" presName="hierRoot2" presStyleCnt="0"/>
      <dgm:spPr/>
    </dgm:pt>
    <dgm:pt modelId="{318AD554-03F0-4DA8-B68B-4ED0CC93FD9B}" type="pres">
      <dgm:prSet presAssocID="{2C84871E-29F9-43B7-93AB-770A4B67108D}" presName="composite2" presStyleCnt="0"/>
      <dgm:spPr/>
    </dgm:pt>
    <dgm:pt modelId="{76D6E4E5-B2E9-450E-B3D3-A8E0CA505372}" type="pres">
      <dgm:prSet presAssocID="{2C84871E-29F9-43B7-93AB-770A4B67108D}" presName="background2" presStyleLbl="node2" presStyleIdx="0" presStyleCnt="2"/>
      <dgm:spPr/>
    </dgm:pt>
    <dgm:pt modelId="{6D302153-EA39-460A-9CFD-9B4C4E30BA98}" type="pres">
      <dgm:prSet presAssocID="{2C84871E-29F9-43B7-93AB-770A4B67108D}" presName="text2" presStyleLbl="fgAcc2" presStyleIdx="0" presStyleCnt="2" custScaleX="104753">
        <dgm:presLayoutVars>
          <dgm:chPref val="3"/>
        </dgm:presLayoutVars>
      </dgm:prSet>
      <dgm:spPr/>
      <dgm:t>
        <a:bodyPr/>
        <a:lstStyle/>
        <a:p>
          <a:endParaRPr lang="fr-FR"/>
        </a:p>
      </dgm:t>
    </dgm:pt>
    <dgm:pt modelId="{318B38E6-8C70-4200-9611-5DBA28E500E7}" type="pres">
      <dgm:prSet presAssocID="{2C84871E-29F9-43B7-93AB-770A4B67108D}" presName="hierChild3" presStyleCnt="0"/>
      <dgm:spPr/>
    </dgm:pt>
    <dgm:pt modelId="{5B67EEB6-52B5-4E48-9984-2735ABAEBB3F}" type="pres">
      <dgm:prSet presAssocID="{D287A6F1-5DB0-6F4F-83B8-911510EA6BE5}" presName="Name17" presStyleLbl="parChTrans1D3" presStyleIdx="0" presStyleCnt="5"/>
      <dgm:spPr/>
      <dgm:t>
        <a:bodyPr/>
        <a:lstStyle/>
        <a:p>
          <a:endParaRPr lang="fr-FR"/>
        </a:p>
      </dgm:t>
    </dgm:pt>
    <dgm:pt modelId="{E6150E9E-21F0-CA4A-91DE-E103AF77A357}" type="pres">
      <dgm:prSet presAssocID="{644FDB81-5C5D-C14D-B5CE-0DE2F8249DE7}" presName="hierRoot3" presStyleCnt="0"/>
      <dgm:spPr/>
    </dgm:pt>
    <dgm:pt modelId="{F09F4AC7-973C-E248-B345-A849535BB09D}" type="pres">
      <dgm:prSet presAssocID="{644FDB81-5C5D-C14D-B5CE-0DE2F8249DE7}" presName="composite3" presStyleCnt="0"/>
      <dgm:spPr/>
    </dgm:pt>
    <dgm:pt modelId="{FA961549-25CF-FE40-89AC-9A39FF71E49B}" type="pres">
      <dgm:prSet presAssocID="{644FDB81-5C5D-C14D-B5CE-0DE2F8249DE7}" presName="background3" presStyleLbl="node3" presStyleIdx="0" presStyleCnt="5"/>
      <dgm:spPr/>
    </dgm:pt>
    <dgm:pt modelId="{8011F539-A6E6-A94C-B62B-C5462B66102F}" type="pres">
      <dgm:prSet presAssocID="{644FDB81-5C5D-C14D-B5CE-0DE2F8249DE7}" presName="text3" presStyleLbl="fgAcc3" presStyleIdx="0" presStyleCnt="5" custScaleX="132402" custScaleY="252243">
        <dgm:presLayoutVars>
          <dgm:chPref val="3"/>
        </dgm:presLayoutVars>
      </dgm:prSet>
      <dgm:spPr/>
      <dgm:t>
        <a:bodyPr/>
        <a:lstStyle/>
        <a:p>
          <a:endParaRPr lang="fr-FR"/>
        </a:p>
      </dgm:t>
    </dgm:pt>
    <dgm:pt modelId="{BF69320B-352A-E94E-A7E5-9A8BF5789455}" type="pres">
      <dgm:prSet presAssocID="{644FDB81-5C5D-C14D-B5CE-0DE2F8249DE7}" presName="hierChild4" presStyleCnt="0"/>
      <dgm:spPr/>
    </dgm:pt>
    <dgm:pt modelId="{FC3653BF-6080-744C-8C7D-8B0EFDC5038C}" type="pres">
      <dgm:prSet presAssocID="{5F1E13E2-59A9-B14D-B9C9-B73CD87C69A5}" presName="Name17" presStyleLbl="parChTrans1D3" presStyleIdx="1" presStyleCnt="5"/>
      <dgm:spPr/>
      <dgm:t>
        <a:bodyPr/>
        <a:lstStyle/>
        <a:p>
          <a:endParaRPr lang="fr-FR"/>
        </a:p>
      </dgm:t>
    </dgm:pt>
    <dgm:pt modelId="{87B77F37-77AC-6C46-90AF-A4A50939E64B}" type="pres">
      <dgm:prSet presAssocID="{2C39058A-C22D-1F46-A3EB-CF6C6C3FB889}" presName="hierRoot3" presStyleCnt="0"/>
      <dgm:spPr/>
    </dgm:pt>
    <dgm:pt modelId="{4BF9E0BC-F2C7-A54B-A3EE-A23DFDF705D6}" type="pres">
      <dgm:prSet presAssocID="{2C39058A-C22D-1F46-A3EB-CF6C6C3FB889}" presName="composite3" presStyleCnt="0"/>
      <dgm:spPr/>
    </dgm:pt>
    <dgm:pt modelId="{2065C8D4-52C8-DA48-8C19-DC439D679760}" type="pres">
      <dgm:prSet presAssocID="{2C39058A-C22D-1F46-A3EB-CF6C6C3FB889}" presName="background3" presStyleLbl="node3" presStyleIdx="1" presStyleCnt="5"/>
      <dgm:spPr/>
    </dgm:pt>
    <dgm:pt modelId="{99A6BE9D-09AC-6946-84D2-F3E3836A1544}" type="pres">
      <dgm:prSet presAssocID="{2C39058A-C22D-1F46-A3EB-CF6C6C3FB889}" presName="text3" presStyleLbl="fgAcc3" presStyleIdx="1" presStyleCnt="5" custScaleX="158540" custScaleY="248910">
        <dgm:presLayoutVars>
          <dgm:chPref val="3"/>
        </dgm:presLayoutVars>
      </dgm:prSet>
      <dgm:spPr/>
      <dgm:t>
        <a:bodyPr/>
        <a:lstStyle/>
        <a:p>
          <a:endParaRPr lang="fr-FR"/>
        </a:p>
      </dgm:t>
    </dgm:pt>
    <dgm:pt modelId="{7E8B809A-B84A-6A47-B63F-B8BE654FC687}" type="pres">
      <dgm:prSet presAssocID="{2C39058A-C22D-1F46-A3EB-CF6C6C3FB889}" presName="hierChild4" presStyleCnt="0"/>
      <dgm:spPr/>
    </dgm:pt>
    <dgm:pt modelId="{9DF70EAA-80C6-40E9-A262-8034B001AFA3}" type="pres">
      <dgm:prSet presAssocID="{611220C2-7262-43AD-85CA-14B76E62037C}" presName="Name10" presStyleLbl="parChTrans1D2" presStyleIdx="1" presStyleCnt="2"/>
      <dgm:spPr/>
      <dgm:t>
        <a:bodyPr/>
        <a:lstStyle/>
        <a:p>
          <a:endParaRPr lang="fr-FR"/>
        </a:p>
      </dgm:t>
    </dgm:pt>
    <dgm:pt modelId="{690DAD82-D568-4C20-89D2-214A6E273859}" type="pres">
      <dgm:prSet presAssocID="{13EEBA62-F82F-45A9-A4D6-F1337A876CC8}" presName="hierRoot2" presStyleCnt="0"/>
      <dgm:spPr/>
    </dgm:pt>
    <dgm:pt modelId="{E79FECFD-9AF6-4500-9118-95668F8DEB5F}" type="pres">
      <dgm:prSet presAssocID="{13EEBA62-F82F-45A9-A4D6-F1337A876CC8}" presName="composite2" presStyleCnt="0"/>
      <dgm:spPr/>
    </dgm:pt>
    <dgm:pt modelId="{3DCB31A8-9AE8-42D6-81CD-BFD17A719A0D}" type="pres">
      <dgm:prSet presAssocID="{13EEBA62-F82F-45A9-A4D6-F1337A876CC8}" presName="background2" presStyleLbl="node2" presStyleIdx="1" presStyleCnt="2"/>
      <dgm:spPr/>
    </dgm:pt>
    <dgm:pt modelId="{0D288501-53AD-4471-A234-2A34F0C24AA6}" type="pres">
      <dgm:prSet presAssocID="{13EEBA62-F82F-45A9-A4D6-F1337A876CC8}" presName="text2" presStyleLbl="fgAcc2" presStyleIdx="1" presStyleCnt="2" custScaleX="176085">
        <dgm:presLayoutVars>
          <dgm:chPref val="3"/>
        </dgm:presLayoutVars>
      </dgm:prSet>
      <dgm:spPr/>
      <dgm:t>
        <a:bodyPr/>
        <a:lstStyle/>
        <a:p>
          <a:endParaRPr lang="fr-FR"/>
        </a:p>
      </dgm:t>
    </dgm:pt>
    <dgm:pt modelId="{CEF123C9-1540-4149-9EAC-986B9CA88459}" type="pres">
      <dgm:prSet presAssocID="{13EEBA62-F82F-45A9-A4D6-F1337A876CC8}" presName="hierChild3" presStyleCnt="0"/>
      <dgm:spPr/>
    </dgm:pt>
    <dgm:pt modelId="{E6081E9E-1449-4952-838E-248ED08D5720}" type="pres">
      <dgm:prSet presAssocID="{9898365D-509E-4ECC-AC49-129F39ED9F0F}" presName="Name17" presStyleLbl="parChTrans1D3" presStyleIdx="2" presStyleCnt="5"/>
      <dgm:spPr/>
      <dgm:t>
        <a:bodyPr/>
        <a:lstStyle/>
        <a:p>
          <a:endParaRPr lang="fr-FR"/>
        </a:p>
      </dgm:t>
    </dgm:pt>
    <dgm:pt modelId="{D5AA69CB-DAD8-4261-A14F-05995FFA81D3}" type="pres">
      <dgm:prSet presAssocID="{2B5A04E7-71DE-4B4D-92CE-302AADD87556}" presName="hierRoot3" presStyleCnt="0"/>
      <dgm:spPr/>
    </dgm:pt>
    <dgm:pt modelId="{AD747FA2-484E-4B2C-9A62-ECADAC5D2972}" type="pres">
      <dgm:prSet presAssocID="{2B5A04E7-71DE-4B4D-92CE-302AADD87556}" presName="composite3" presStyleCnt="0"/>
      <dgm:spPr/>
    </dgm:pt>
    <dgm:pt modelId="{BCB22D1B-2023-4313-81C3-D31BF42408BD}" type="pres">
      <dgm:prSet presAssocID="{2B5A04E7-71DE-4B4D-92CE-302AADD87556}" presName="background3" presStyleLbl="node3" presStyleIdx="2" presStyleCnt="5"/>
      <dgm:spPr/>
    </dgm:pt>
    <dgm:pt modelId="{67E41FB4-CE96-4EE3-ADC0-01743F32A4A0}" type="pres">
      <dgm:prSet presAssocID="{2B5A04E7-71DE-4B4D-92CE-302AADD87556}" presName="text3" presStyleLbl="fgAcc3" presStyleIdx="2" presStyleCnt="5" custScaleX="141358" custScaleY="251608">
        <dgm:presLayoutVars>
          <dgm:chPref val="3"/>
        </dgm:presLayoutVars>
      </dgm:prSet>
      <dgm:spPr/>
      <dgm:t>
        <a:bodyPr/>
        <a:lstStyle/>
        <a:p>
          <a:endParaRPr lang="fr-FR"/>
        </a:p>
      </dgm:t>
    </dgm:pt>
    <dgm:pt modelId="{397569D9-36D6-489E-BD26-A9DBB1149046}" type="pres">
      <dgm:prSet presAssocID="{2B5A04E7-71DE-4B4D-92CE-302AADD87556}" presName="hierChild4" presStyleCnt="0"/>
      <dgm:spPr/>
    </dgm:pt>
    <dgm:pt modelId="{EAC6B3E0-87E4-4B57-A023-CF49952D468F}" type="pres">
      <dgm:prSet presAssocID="{BD300496-05EE-4983-9D5E-F4BEF93359E1}" presName="Name17" presStyleLbl="parChTrans1D3" presStyleIdx="3" presStyleCnt="5"/>
      <dgm:spPr/>
      <dgm:t>
        <a:bodyPr/>
        <a:lstStyle/>
        <a:p>
          <a:endParaRPr lang="fr-FR"/>
        </a:p>
      </dgm:t>
    </dgm:pt>
    <dgm:pt modelId="{F04016C1-C711-413D-A4EE-BC0E8DC3A6D3}" type="pres">
      <dgm:prSet presAssocID="{8CC85221-BF9F-4DA6-A170-EE324D58DD86}" presName="hierRoot3" presStyleCnt="0"/>
      <dgm:spPr/>
    </dgm:pt>
    <dgm:pt modelId="{04E6411B-613A-4FF0-8665-839288C3ECD1}" type="pres">
      <dgm:prSet presAssocID="{8CC85221-BF9F-4DA6-A170-EE324D58DD86}" presName="composite3" presStyleCnt="0"/>
      <dgm:spPr/>
    </dgm:pt>
    <dgm:pt modelId="{99CD152E-F619-4231-A201-13744E567115}" type="pres">
      <dgm:prSet presAssocID="{8CC85221-BF9F-4DA6-A170-EE324D58DD86}" presName="background3" presStyleLbl="node3" presStyleIdx="3" presStyleCnt="5"/>
      <dgm:spPr/>
    </dgm:pt>
    <dgm:pt modelId="{0BA34BFF-7214-4AF7-9DBB-0A6A49CB3521}" type="pres">
      <dgm:prSet presAssocID="{8CC85221-BF9F-4DA6-A170-EE324D58DD86}" presName="text3" presStyleLbl="fgAcc3" presStyleIdx="3" presStyleCnt="5" custScaleX="160781" custScaleY="240715">
        <dgm:presLayoutVars>
          <dgm:chPref val="3"/>
        </dgm:presLayoutVars>
      </dgm:prSet>
      <dgm:spPr/>
      <dgm:t>
        <a:bodyPr/>
        <a:lstStyle/>
        <a:p>
          <a:endParaRPr lang="fr-FR"/>
        </a:p>
      </dgm:t>
    </dgm:pt>
    <dgm:pt modelId="{5577F49A-BCD2-417E-B86E-A738F4D7E8EA}" type="pres">
      <dgm:prSet presAssocID="{8CC85221-BF9F-4DA6-A170-EE324D58DD86}" presName="hierChild4" presStyleCnt="0"/>
      <dgm:spPr/>
    </dgm:pt>
    <dgm:pt modelId="{B688C308-4CF2-074D-B279-E77EA062A4C6}" type="pres">
      <dgm:prSet presAssocID="{AC9B9F3F-99DE-4247-9013-0967169D1D15}" presName="Name17" presStyleLbl="parChTrans1D3" presStyleIdx="4" presStyleCnt="5"/>
      <dgm:spPr/>
      <dgm:t>
        <a:bodyPr/>
        <a:lstStyle/>
        <a:p>
          <a:endParaRPr lang="fr-FR"/>
        </a:p>
      </dgm:t>
    </dgm:pt>
    <dgm:pt modelId="{E0EA15C4-B967-EC43-A751-9F98E5F89824}" type="pres">
      <dgm:prSet presAssocID="{199F0E5E-DB55-0043-B1BD-C208C9B631CE}" presName="hierRoot3" presStyleCnt="0"/>
      <dgm:spPr/>
    </dgm:pt>
    <dgm:pt modelId="{84DFA851-3E51-304F-B505-C96D5C8AD40B}" type="pres">
      <dgm:prSet presAssocID="{199F0E5E-DB55-0043-B1BD-C208C9B631CE}" presName="composite3" presStyleCnt="0"/>
      <dgm:spPr/>
    </dgm:pt>
    <dgm:pt modelId="{2375E2B5-4927-2049-A3C6-3BFF4C0EF27D}" type="pres">
      <dgm:prSet presAssocID="{199F0E5E-DB55-0043-B1BD-C208C9B631CE}" presName="background3" presStyleLbl="node3" presStyleIdx="4" presStyleCnt="5"/>
      <dgm:spPr/>
    </dgm:pt>
    <dgm:pt modelId="{696BA175-78DE-4A49-A7CF-630E0CE0ED59}" type="pres">
      <dgm:prSet presAssocID="{199F0E5E-DB55-0043-B1BD-C208C9B631CE}" presName="text3" presStyleLbl="fgAcc3" presStyleIdx="4" presStyleCnt="5" custScaleX="123489" custScaleY="229867">
        <dgm:presLayoutVars>
          <dgm:chPref val="3"/>
        </dgm:presLayoutVars>
      </dgm:prSet>
      <dgm:spPr/>
      <dgm:t>
        <a:bodyPr/>
        <a:lstStyle/>
        <a:p>
          <a:endParaRPr lang="fr-FR"/>
        </a:p>
      </dgm:t>
    </dgm:pt>
    <dgm:pt modelId="{27D45091-3727-B745-8B29-FC1724D4F598}" type="pres">
      <dgm:prSet presAssocID="{199F0E5E-DB55-0043-B1BD-C208C9B631CE}" presName="hierChild4" presStyleCnt="0"/>
      <dgm:spPr/>
    </dgm:pt>
  </dgm:ptLst>
  <dgm:cxnLst>
    <dgm:cxn modelId="{101D3C49-ECED-E44A-AC1E-B26D475CA5DB}" type="presOf" srcId="{BD300496-05EE-4983-9D5E-F4BEF93359E1}" destId="{EAC6B3E0-87E4-4B57-A023-CF49952D468F}" srcOrd="0" destOrd="0" presId="urn:microsoft.com/office/officeart/2005/8/layout/hierarchy1"/>
    <dgm:cxn modelId="{DE3F3A7D-3325-41E0-B5C8-C3B784CA1700}" srcId="{31604CA6-46CE-44EA-A2D2-14E46CB8CF48}" destId="{2C84871E-29F9-43B7-93AB-770A4B67108D}" srcOrd="0" destOrd="0" parTransId="{8A26FEF1-789D-45CF-95B9-F3CBAF9170C7}" sibTransId="{5B9035A7-A8C8-4C4F-B958-17E56F0D7A91}"/>
    <dgm:cxn modelId="{B97FA76F-D00D-8A49-837A-2EF06236A928}" type="presOf" srcId="{9898365D-509E-4ECC-AC49-129F39ED9F0F}" destId="{E6081E9E-1449-4952-838E-248ED08D5720}" srcOrd="0" destOrd="0" presId="urn:microsoft.com/office/officeart/2005/8/layout/hierarchy1"/>
    <dgm:cxn modelId="{D9A18D50-5EB8-F641-8062-CF061E6A77AE}" type="presOf" srcId="{611220C2-7262-43AD-85CA-14B76E62037C}" destId="{9DF70EAA-80C6-40E9-A262-8034B001AFA3}" srcOrd="0" destOrd="0" presId="urn:microsoft.com/office/officeart/2005/8/layout/hierarchy1"/>
    <dgm:cxn modelId="{F9C4E442-5F1C-0944-9E0B-CA943E70A5B2}" type="presOf" srcId="{2C39058A-C22D-1F46-A3EB-CF6C6C3FB889}" destId="{99A6BE9D-09AC-6946-84D2-F3E3836A1544}" srcOrd="0" destOrd="0" presId="urn:microsoft.com/office/officeart/2005/8/layout/hierarchy1"/>
    <dgm:cxn modelId="{5CBC2533-B107-D242-AF12-6C04893EEA03}" srcId="{13EEBA62-F82F-45A9-A4D6-F1337A876CC8}" destId="{199F0E5E-DB55-0043-B1BD-C208C9B631CE}" srcOrd="2" destOrd="0" parTransId="{AC9B9F3F-99DE-4247-9013-0967169D1D15}" sibTransId="{E7AE718F-A9C1-4941-8ECF-B47AB3796248}"/>
    <dgm:cxn modelId="{4FA5E7E3-8FF7-2B47-830E-863180CB1A64}" type="presOf" srcId="{199F0E5E-DB55-0043-B1BD-C208C9B631CE}" destId="{696BA175-78DE-4A49-A7CF-630E0CE0ED59}" srcOrd="0" destOrd="0" presId="urn:microsoft.com/office/officeart/2005/8/layout/hierarchy1"/>
    <dgm:cxn modelId="{46D3C5B5-C6EF-45A9-B046-65A4A4EA45F4}" srcId="{31604CA6-46CE-44EA-A2D2-14E46CB8CF48}" destId="{13EEBA62-F82F-45A9-A4D6-F1337A876CC8}" srcOrd="1" destOrd="0" parTransId="{611220C2-7262-43AD-85CA-14B76E62037C}" sibTransId="{020AD2D9-A3A2-4671-85AC-892870876170}"/>
    <dgm:cxn modelId="{47F648CE-B985-744B-9D33-D1F002FCEE4B}" type="presOf" srcId="{5F1E13E2-59A9-B14D-B9C9-B73CD87C69A5}" destId="{FC3653BF-6080-744C-8C7D-8B0EFDC5038C}" srcOrd="0" destOrd="0" presId="urn:microsoft.com/office/officeart/2005/8/layout/hierarchy1"/>
    <dgm:cxn modelId="{6CAFFBCA-2E96-AF47-81DD-A57E943B7DBE}" srcId="{2C84871E-29F9-43B7-93AB-770A4B67108D}" destId="{644FDB81-5C5D-C14D-B5CE-0DE2F8249DE7}" srcOrd="0" destOrd="0" parTransId="{D287A6F1-5DB0-6F4F-83B8-911510EA6BE5}" sibTransId="{1290846B-0BF7-3D4E-A771-FBA10F7E75BD}"/>
    <dgm:cxn modelId="{A61BCB3A-1B29-6F43-B8CC-DD34A51A7E30}" type="presOf" srcId="{8A26FEF1-789D-45CF-95B9-F3CBAF9170C7}" destId="{4B5400CF-FD5C-4587-84CB-E0A9F7AC98ED}" srcOrd="0" destOrd="0" presId="urn:microsoft.com/office/officeart/2005/8/layout/hierarchy1"/>
    <dgm:cxn modelId="{61C73532-29BF-482F-916F-EE4CACB7AD7A}" srcId="{13EEBA62-F82F-45A9-A4D6-F1337A876CC8}" destId="{2B5A04E7-71DE-4B4D-92CE-302AADD87556}" srcOrd="0" destOrd="0" parTransId="{9898365D-509E-4ECC-AC49-129F39ED9F0F}" sibTransId="{EAC47A39-04CA-45D8-8478-E0F30A3A80BC}"/>
    <dgm:cxn modelId="{97CCB5CB-A595-4545-9522-E13C115D761A}" type="presOf" srcId="{9352AD7A-1F7A-4133-AC9D-07BB55C6D4B9}" destId="{43783852-F339-4FBD-8E31-C196A22E80BB}" srcOrd="0" destOrd="0" presId="urn:microsoft.com/office/officeart/2005/8/layout/hierarchy1"/>
    <dgm:cxn modelId="{3BAE72C4-18D8-4D40-970A-C3CE011F8256}" type="presOf" srcId="{8CC85221-BF9F-4DA6-A170-EE324D58DD86}" destId="{0BA34BFF-7214-4AF7-9DBB-0A6A49CB3521}" srcOrd="0" destOrd="0" presId="urn:microsoft.com/office/officeart/2005/8/layout/hierarchy1"/>
    <dgm:cxn modelId="{EFF1B5F9-81D4-1841-A8C2-350358EAA330}" type="presOf" srcId="{13EEBA62-F82F-45A9-A4D6-F1337A876CC8}" destId="{0D288501-53AD-4471-A234-2A34F0C24AA6}" srcOrd="0" destOrd="0" presId="urn:microsoft.com/office/officeart/2005/8/layout/hierarchy1"/>
    <dgm:cxn modelId="{0D383E09-81F3-0D4F-BB17-706BF55AD443}" type="presOf" srcId="{31604CA6-46CE-44EA-A2D2-14E46CB8CF48}" destId="{F3239590-FA3B-4B56-822C-D0BEEA38D73B}" srcOrd="0" destOrd="0" presId="urn:microsoft.com/office/officeart/2005/8/layout/hierarchy1"/>
    <dgm:cxn modelId="{D4B65D5D-30EB-8547-BC97-E8651822F894}" srcId="{2C84871E-29F9-43B7-93AB-770A4B67108D}" destId="{2C39058A-C22D-1F46-A3EB-CF6C6C3FB889}" srcOrd="1" destOrd="0" parTransId="{5F1E13E2-59A9-B14D-B9C9-B73CD87C69A5}" sibTransId="{678BE8EF-9FD4-2847-95C9-98855A3F5BA8}"/>
    <dgm:cxn modelId="{47867278-1327-EF4A-8DE0-25CAF7F282A7}" type="presOf" srcId="{2C84871E-29F9-43B7-93AB-770A4B67108D}" destId="{6D302153-EA39-460A-9CFD-9B4C4E30BA98}" srcOrd="0" destOrd="0" presId="urn:microsoft.com/office/officeart/2005/8/layout/hierarchy1"/>
    <dgm:cxn modelId="{EA8BC132-C9CE-492A-9821-4597AED8CE1B}" srcId="{13EEBA62-F82F-45A9-A4D6-F1337A876CC8}" destId="{8CC85221-BF9F-4DA6-A170-EE324D58DD86}" srcOrd="1" destOrd="0" parTransId="{BD300496-05EE-4983-9D5E-F4BEF93359E1}" sibTransId="{0C6B5569-0C64-4A10-BB1A-67242FE95147}"/>
    <dgm:cxn modelId="{2201D0AF-0FE9-544B-AEBB-369E349AE9C6}" type="presOf" srcId="{2B5A04E7-71DE-4B4D-92CE-302AADD87556}" destId="{67E41FB4-CE96-4EE3-ADC0-01743F32A4A0}" srcOrd="0" destOrd="0" presId="urn:microsoft.com/office/officeart/2005/8/layout/hierarchy1"/>
    <dgm:cxn modelId="{E16B936E-C9FB-DA46-A45B-DB5B78E65D56}" type="presOf" srcId="{AC9B9F3F-99DE-4247-9013-0967169D1D15}" destId="{B688C308-4CF2-074D-B279-E77EA062A4C6}" srcOrd="0" destOrd="0" presId="urn:microsoft.com/office/officeart/2005/8/layout/hierarchy1"/>
    <dgm:cxn modelId="{96E8B6CE-D384-124E-80C7-BFF6AFEBE301}" type="presOf" srcId="{644FDB81-5C5D-C14D-B5CE-0DE2F8249DE7}" destId="{8011F539-A6E6-A94C-B62B-C5462B66102F}" srcOrd="0" destOrd="0" presId="urn:microsoft.com/office/officeart/2005/8/layout/hierarchy1"/>
    <dgm:cxn modelId="{8165CCFF-8B76-5F40-ADD0-C360109711E8}" type="presOf" srcId="{D287A6F1-5DB0-6F4F-83B8-911510EA6BE5}" destId="{5B67EEB6-52B5-4E48-9984-2735ABAEBB3F}" srcOrd="0" destOrd="0" presId="urn:microsoft.com/office/officeart/2005/8/layout/hierarchy1"/>
    <dgm:cxn modelId="{C8D1DBD5-430A-4FED-9FC3-01B5AF570347}" srcId="{9352AD7A-1F7A-4133-AC9D-07BB55C6D4B9}" destId="{31604CA6-46CE-44EA-A2D2-14E46CB8CF48}" srcOrd="0" destOrd="0" parTransId="{0EC5B440-6914-4E8D-B535-E51B227244F5}" sibTransId="{4719889A-1677-4136-B5C1-E08AEAC7EC3C}"/>
    <dgm:cxn modelId="{B5F1663F-592A-6642-9185-4292F9B8EF94}" type="presParOf" srcId="{43783852-F339-4FBD-8E31-C196A22E80BB}" destId="{BD1201EE-D9F5-4530-9E3D-452ABA1EF0D5}" srcOrd="0" destOrd="0" presId="urn:microsoft.com/office/officeart/2005/8/layout/hierarchy1"/>
    <dgm:cxn modelId="{34BEDDFD-3C65-6A47-99A5-2202BA8A4080}" type="presParOf" srcId="{BD1201EE-D9F5-4530-9E3D-452ABA1EF0D5}" destId="{196A2202-E53B-41FC-85F5-D55FA7AE3A85}" srcOrd="0" destOrd="0" presId="urn:microsoft.com/office/officeart/2005/8/layout/hierarchy1"/>
    <dgm:cxn modelId="{B70E0175-CD2C-D848-8ADD-1457BBC13189}" type="presParOf" srcId="{196A2202-E53B-41FC-85F5-D55FA7AE3A85}" destId="{876CA3D4-DAE6-44AC-A65E-47E50529F849}" srcOrd="0" destOrd="0" presId="urn:microsoft.com/office/officeart/2005/8/layout/hierarchy1"/>
    <dgm:cxn modelId="{3F6146E3-5AA6-944C-B036-2A56FCEAB830}" type="presParOf" srcId="{196A2202-E53B-41FC-85F5-D55FA7AE3A85}" destId="{F3239590-FA3B-4B56-822C-D0BEEA38D73B}" srcOrd="1" destOrd="0" presId="urn:microsoft.com/office/officeart/2005/8/layout/hierarchy1"/>
    <dgm:cxn modelId="{54C7CA41-1029-BB4F-886E-815214737765}" type="presParOf" srcId="{BD1201EE-D9F5-4530-9E3D-452ABA1EF0D5}" destId="{36663A9A-CD99-47E8-B05F-9D9DE7BD0E85}" srcOrd="1" destOrd="0" presId="urn:microsoft.com/office/officeart/2005/8/layout/hierarchy1"/>
    <dgm:cxn modelId="{06DE821F-80CE-844B-B743-F526C33016A3}" type="presParOf" srcId="{36663A9A-CD99-47E8-B05F-9D9DE7BD0E85}" destId="{4B5400CF-FD5C-4587-84CB-E0A9F7AC98ED}" srcOrd="0" destOrd="0" presId="urn:microsoft.com/office/officeart/2005/8/layout/hierarchy1"/>
    <dgm:cxn modelId="{6269CA7C-4194-6047-B974-A91A3D3F049A}" type="presParOf" srcId="{36663A9A-CD99-47E8-B05F-9D9DE7BD0E85}" destId="{FA071ACB-12EC-40AE-AD8B-17BEA91357C3}" srcOrd="1" destOrd="0" presId="urn:microsoft.com/office/officeart/2005/8/layout/hierarchy1"/>
    <dgm:cxn modelId="{E1322B64-1016-CB45-9EB9-1B35BEC02236}" type="presParOf" srcId="{FA071ACB-12EC-40AE-AD8B-17BEA91357C3}" destId="{318AD554-03F0-4DA8-B68B-4ED0CC93FD9B}" srcOrd="0" destOrd="0" presId="urn:microsoft.com/office/officeart/2005/8/layout/hierarchy1"/>
    <dgm:cxn modelId="{245BCA7C-86C9-1B44-A6BD-3D14E2CBD152}" type="presParOf" srcId="{318AD554-03F0-4DA8-B68B-4ED0CC93FD9B}" destId="{76D6E4E5-B2E9-450E-B3D3-A8E0CA505372}" srcOrd="0" destOrd="0" presId="urn:microsoft.com/office/officeart/2005/8/layout/hierarchy1"/>
    <dgm:cxn modelId="{EDBC3467-D476-1F47-9863-7EED9E4569A6}" type="presParOf" srcId="{318AD554-03F0-4DA8-B68B-4ED0CC93FD9B}" destId="{6D302153-EA39-460A-9CFD-9B4C4E30BA98}" srcOrd="1" destOrd="0" presId="urn:microsoft.com/office/officeart/2005/8/layout/hierarchy1"/>
    <dgm:cxn modelId="{0940CA90-4436-5542-8265-F6AC6131A8FE}" type="presParOf" srcId="{FA071ACB-12EC-40AE-AD8B-17BEA91357C3}" destId="{318B38E6-8C70-4200-9611-5DBA28E500E7}" srcOrd="1" destOrd="0" presId="urn:microsoft.com/office/officeart/2005/8/layout/hierarchy1"/>
    <dgm:cxn modelId="{DD8E3CE6-0E57-D143-BBA4-C6058FEF3279}" type="presParOf" srcId="{318B38E6-8C70-4200-9611-5DBA28E500E7}" destId="{5B67EEB6-52B5-4E48-9984-2735ABAEBB3F}" srcOrd="0" destOrd="0" presId="urn:microsoft.com/office/officeart/2005/8/layout/hierarchy1"/>
    <dgm:cxn modelId="{954EC16C-14EF-2A44-A5BA-6D0DF62BE052}" type="presParOf" srcId="{318B38E6-8C70-4200-9611-5DBA28E500E7}" destId="{E6150E9E-21F0-CA4A-91DE-E103AF77A357}" srcOrd="1" destOrd="0" presId="urn:microsoft.com/office/officeart/2005/8/layout/hierarchy1"/>
    <dgm:cxn modelId="{E6D72836-491A-A74B-9638-D866B41E82F3}" type="presParOf" srcId="{E6150E9E-21F0-CA4A-91DE-E103AF77A357}" destId="{F09F4AC7-973C-E248-B345-A849535BB09D}" srcOrd="0" destOrd="0" presId="urn:microsoft.com/office/officeart/2005/8/layout/hierarchy1"/>
    <dgm:cxn modelId="{61860A9B-A633-8945-B62E-D4FFCE09D00F}" type="presParOf" srcId="{F09F4AC7-973C-E248-B345-A849535BB09D}" destId="{FA961549-25CF-FE40-89AC-9A39FF71E49B}" srcOrd="0" destOrd="0" presId="urn:microsoft.com/office/officeart/2005/8/layout/hierarchy1"/>
    <dgm:cxn modelId="{67EC5615-8468-B146-9BF8-500F6E5785C2}" type="presParOf" srcId="{F09F4AC7-973C-E248-B345-A849535BB09D}" destId="{8011F539-A6E6-A94C-B62B-C5462B66102F}" srcOrd="1" destOrd="0" presId="urn:microsoft.com/office/officeart/2005/8/layout/hierarchy1"/>
    <dgm:cxn modelId="{005662C5-34D1-8844-A9C6-88E33FF9AE20}" type="presParOf" srcId="{E6150E9E-21F0-CA4A-91DE-E103AF77A357}" destId="{BF69320B-352A-E94E-A7E5-9A8BF5789455}" srcOrd="1" destOrd="0" presId="urn:microsoft.com/office/officeart/2005/8/layout/hierarchy1"/>
    <dgm:cxn modelId="{D9FBB826-4358-0D49-8029-BD541C343DCE}" type="presParOf" srcId="{318B38E6-8C70-4200-9611-5DBA28E500E7}" destId="{FC3653BF-6080-744C-8C7D-8B0EFDC5038C}" srcOrd="2" destOrd="0" presId="urn:microsoft.com/office/officeart/2005/8/layout/hierarchy1"/>
    <dgm:cxn modelId="{DAC2DC9A-9574-1A4B-911D-390F3E613951}" type="presParOf" srcId="{318B38E6-8C70-4200-9611-5DBA28E500E7}" destId="{87B77F37-77AC-6C46-90AF-A4A50939E64B}" srcOrd="3" destOrd="0" presId="urn:microsoft.com/office/officeart/2005/8/layout/hierarchy1"/>
    <dgm:cxn modelId="{E82D3DA1-A854-3441-B1B6-D2844D11F035}" type="presParOf" srcId="{87B77F37-77AC-6C46-90AF-A4A50939E64B}" destId="{4BF9E0BC-F2C7-A54B-A3EE-A23DFDF705D6}" srcOrd="0" destOrd="0" presId="urn:microsoft.com/office/officeart/2005/8/layout/hierarchy1"/>
    <dgm:cxn modelId="{B5C213DC-FB7E-6C4C-9447-64C92CFD23CB}" type="presParOf" srcId="{4BF9E0BC-F2C7-A54B-A3EE-A23DFDF705D6}" destId="{2065C8D4-52C8-DA48-8C19-DC439D679760}" srcOrd="0" destOrd="0" presId="urn:microsoft.com/office/officeart/2005/8/layout/hierarchy1"/>
    <dgm:cxn modelId="{72641491-0F72-A842-BFBC-393C87BD3599}" type="presParOf" srcId="{4BF9E0BC-F2C7-A54B-A3EE-A23DFDF705D6}" destId="{99A6BE9D-09AC-6946-84D2-F3E3836A1544}" srcOrd="1" destOrd="0" presId="urn:microsoft.com/office/officeart/2005/8/layout/hierarchy1"/>
    <dgm:cxn modelId="{D03B185D-D176-F44B-8A8C-3DFCD68BA444}" type="presParOf" srcId="{87B77F37-77AC-6C46-90AF-A4A50939E64B}" destId="{7E8B809A-B84A-6A47-B63F-B8BE654FC687}" srcOrd="1" destOrd="0" presId="urn:microsoft.com/office/officeart/2005/8/layout/hierarchy1"/>
    <dgm:cxn modelId="{DE0EFD9A-2B83-BD4A-ABFF-86A1010708B9}" type="presParOf" srcId="{36663A9A-CD99-47E8-B05F-9D9DE7BD0E85}" destId="{9DF70EAA-80C6-40E9-A262-8034B001AFA3}" srcOrd="2" destOrd="0" presId="urn:microsoft.com/office/officeart/2005/8/layout/hierarchy1"/>
    <dgm:cxn modelId="{0D1EDD78-54C6-1C4A-B1AD-708765C6CDBC}" type="presParOf" srcId="{36663A9A-CD99-47E8-B05F-9D9DE7BD0E85}" destId="{690DAD82-D568-4C20-89D2-214A6E273859}" srcOrd="3" destOrd="0" presId="urn:microsoft.com/office/officeart/2005/8/layout/hierarchy1"/>
    <dgm:cxn modelId="{2C9E2518-1AC2-524C-A87C-298BE2B40051}" type="presParOf" srcId="{690DAD82-D568-4C20-89D2-214A6E273859}" destId="{E79FECFD-9AF6-4500-9118-95668F8DEB5F}" srcOrd="0" destOrd="0" presId="urn:microsoft.com/office/officeart/2005/8/layout/hierarchy1"/>
    <dgm:cxn modelId="{42487834-19FA-E842-B5F5-CBB06748FF24}" type="presParOf" srcId="{E79FECFD-9AF6-4500-9118-95668F8DEB5F}" destId="{3DCB31A8-9AE8-42D6-81CD-BFD17A719A0D}" srcOrd="0" destOrd="0" presId="urn:microsoft.com/office/officeart/2005/8/layout/hierarchy1"/>
    <dgm:cxn modelId="{D769357A-4A55-F14D-AA0D-3D26A50ABCAE}" type="presParOf" srcId="{E79FECFD-9AF6-4500-9118-95668F8DEB5F}" destId="{0D288501-53AD-4471-A234-2A34F0C24AA6}" srcOrd="1" destOrd="0" presId="urn:microsoft.com/office/officeart/2005/8/layout/hierarchy1"/>
    <dgm:cxn modelId="{4EB243F7-C7EB-4D45-B350-37F140D832E9}" type="presParOf" srcId="{690DAD82-D568-4C20-89D2-214A6E273859}" destId="{CEF123C9-1540-4149-9EAC-986B9CA88459}" srcOrd="1" destOrd="0" presId="urn:microsoft.com/office/officeart/2005/8/layout/hierarchy1"/>
    <dgm:cxn modelId="{3EAACB76-C34A-B145-A7CA-63B78BA3894F}" type="presParOf" srcId="{CEF123C9-1540-4149-9EAC-986B9CA88459}" destId="{E6081E9E-1449-4952-838E-248ED08D5720}" srcOrd="0" destOrd="0" presId="urn:microsoft.com/office/officeart/2005/8/layout/hierarchy1"/>
    <dgm:cxn modelId="{86F7417B-7EEF-1445-A9A8-74B87DB39FDE}" type="presParOf" srcId="{CEF123C9-1540-4149-9EAC-986B9CA88459}" destId="{D5AA69CB-DAD8-4261-A14F-05995FFA81D3}" srcOrd="1" destOrd="0" presId="urn:microsoft.com/office/officeart/2005/8/layout/hierarchy1"/>
    <dgm:cxn modelId="{C1FA5F52-C837-5D4D-A47D-24F5E06D94FF}" type="presParOf" srcId="{D5AA69CB-DAD8-4261-A14F-05995FFA81D3}" destId="{AD747FA2-484E-4B2C-9A62-ECADAC5D2972}" srcOrd="0" destOrd="0" presId="urn:microsoft.com/office/officeart/2005/8/layout/hierarchy1"/>
    <dgm:cxn modelId="{689650B6-C09D-9142-AA66-48CD5A3671D3}" type="presParOf" srcId="{AD747FA2-484E-4B2C-9A62-ECADAC5D2972}" destId="{BCB22D1B-2023-4313-81C3-D31BF42408BD}" srcOrd="0" destOrd="0" presId="urn:microsoft.com/office/officeart/2005/8/layout/hierarchy1"/>
    <dgm:cxn modelId="{40A79A98-C553-3745-B5BA-49A0455A29F6}" type="presParOf" srcId="{AD747FA2-484E-4B2C-9A62-ECADAC5D2972}" destId="{67E41FB4-CE96-4EE3-ADC0-01743F32A4A0}" srcOrd="1" destOrd="0" presId="urn:microsoft.com/office/officeart/2005/8/layout/hierarchy1"/>
    <dgm:cxn modelId="{609C6455-9759-524F-AAD9-36E683CF6983}" type="presParOf" srcId="{D5AA69CB-DAD8-4261-A14F-05995FFA81D3}" destId="{397569D9-36D6-489E-BD26-A9DBB1149046}" srcOrd="1" destOrd="0" presId="urn:microsoft.com/office/officeart/2005/8/layout/hierarchy1"/>
    <dgm:cxn modelId="{0A5D1CDE-4422-1444-9A21-1DAFF1FA55AE}" type="presParOf" srcId="{CEF123C9-1540-4149-9EAC-986B9CA88459}" destId="{EAC6B3E0-87E4-4B57-A023-CF49952D468F}" srcOrd="2" destOrd="0" presId="urn:microsoft.com/office/officeart/2005/8/layout/hierarchy1"/>
    <dgm:cxn modelId="{F7CEE4A3-83A4-DF4E-9AF9-B78191D59C46}" type="presParOf" srcId="{CEF123C9-1540-4149-9EAC-986B9CA88459}" destId="{F04016C1-C711-413D-A4EE-BC0E8DC3A6D3}" srcOrd="3" destOrd="0" presId="urn:microsoft.com/office/officeart/2005/8/layout/hierarchy1"/>
    <dgm:cxn modelId="{4693CA54-1217-C049-8BCD-ACB2A8AD8F0F}" type="presParOf" srcId="{F04016C1-C711-413D-A4EE-BC0E8DC3A6D3}" destId="{04E6411B-613A-4FF0-8665-839288C3ECD1}" srcOrd="0" destOrd="0" presId="urn:microsoft.com/office/officeart/2005/8/layout/hierarchy1"/>
    <dgm:cxn modelId="{E8CE0A26-A75E-1246-89F5-C56B789FABFD}" type="presParOf" srcId="{04E6411B-613A-4FF0-8665-839288C3ECD1}" destId="{99CD152E-F619-4231-A201-13744E567115}" srcOrd="0" destOrd="0" presId="urn:microsoft.com/office/officeart/2005/8/layout/hierarchy1"/>
    <dgm:cxn modelId="{3064B8E9-6DAE-0A44-A353-18F2F430DD19}" type="presParOf" srcId="{04E6411B-613A-4FF0-8665-839288C3ECD1}" destId="{0BA34BFF-7214-4AF7-9DBB-0A6A49CB3521}" srcOrd="1" destOrd="0" presId="urn:microsoft.com/office/officeart/2005/8/layout/hierarchy1"/>
    <dgm:cxn modelId="{2A555984-E086-274C-8640-EAC2072BF254}" type="presParOf" srcId="{F04016C1-C711-413D-A4EE-BC0E8DC3A6D3}" destId="{5577F49A-BCD2-417E-B86E-A738F4D7E8EA}" srcOrd="1" destOrd="0" presId="urn:microsoft.com/office/officeart/2005/8/layout/hierarchy1"/>
    <dgm:cxn modelId="{793491EC-B932-2A48-9897-2B530196C5B0}" type="presParOf" srcId="{CEF123C9-1540-4149-9EAC-986B9CA88459}" destId="{B688C308-4CF2-074D-B279-E77EA062A4C6}" srcOrd="4" destOrd="0" presId="urn:microsoft.com/office/officeart/2005/8/layout/hierarchy1"/>
    <dgm:cxn modelId="{AEECA762-4860-4940-A65D-53538F3F46FD}" type="presParOf" srcId="{CEF123C9-1540-4149-9EAC-986B9CA88459}" destId="{E0EA15C4-B967-EC43-A751-9F98E5F89824}" srcOrd="5" destOrd="0" presId="urn:microsoft.com/office/officeart/2005/8/layout/hierarchy1"/>
    <dgm:cxn modelId="{924CB0F0-C242-4E4C-8406-379B715D91BA}" type="presParOf" srcId="{E0EA15C4-B967-EC43-A751-9F98E5F89824}" destId="{84DFA851-3E51-304F-B505-C96D5C8AD40B}" srcOrd="0" destOrd="0" presId="urn:microsoft.com/office/officeart/2005/8/layout/hierarchy1"/>
    <dgm:cxn modelId="{51C5F0C4-C061-9946-9423-6DFC80527205}" type="presParOf" srcId="{84DFA851-3E51-304F-B505-C96D5C8AD40B}" destId="{2375E2B5-4927-2049-A3C6-3BFF4C0EF27D}" srcOrd="0" destOrd="0" presId="urn:microsoft.com/office/officeart/2005/8/layout/hierarchy1"/>
    <dgm:cxn modelId="{A187450C-A567-F044-9095-F00219D67E75}" type="presParOf" srcId="{84DFA851-3E51-304F-B505-C96D5C8AD40B}" destId="{696BA175-78DE-4A49-A7CF-630E0CE0ED59}" srcOrd="1" destOrd="0" presId="urn:microsoft.com/office/officeart/2005/8/layout/hierarchy1"/>
    <dgm:cxn modelId="{159EF1D0-8D92-714F-B3B6-0B58AB9BD46F}" type="presParOf" srcId="{E0EA15C4-B967-EC43-A751-9F98E5F89824}" destId="{27D45091-3727-B745-8B29-FC1724D4F5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4EDAC-8661-4121-AF4E-8A41B62BA47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fr-FR"/>
        </a:p>
      </dgm:t>
    </dgm:pt>
    <dgm:pt modelId="{39A280E2-0DD3-46CC-8122-9619632700F6}">
      <dgm:prSet phldrT="[Texte]"/>
      <dgm:spPr/>
      <dgm:t>
        <a:bodyPr/>
        <a:lstStyle/>
        <a:p>
          <a:pPr>
            <a:buNone/>
          </a:pPr>
          <a:r>
            <a:rPr lang="fr-FR" dirty="0">
              <a:solidFill>
                <a:srgbClr val="FF0000"/>
              </a:solidFill>
            </a:rPr>
            <a:t>Avantages</a:t>
          </a:r>
        </a:p>
      </dgm:t>
    </dgm:pt>
    <dgm:pt modelId="{1841902E-467B-4D48-A91A-A84386D197AF}" type="parTrans" cxnId="{75AF71E8-247C-43AB-AA99-6177BF5C2F48}">
      <dgm:prSet/>
      <dgm:spPr/>
      <dgm:t>
        <a:bodyPr/>
        <a:lstStyle/>
        <a:p>
          <a:endParaRPr lang="fr-FR">
            <a:solidFill>
              <a:srgbClr val="FF0000"/>
            </a:solidFill>
          </a:endParaRPr>
        </a:p>
      </dgm:t>
    </dgm:pt>
    <dgm:pt modelId="{49757D27-D9DD-47AD-A56C-275A6F71E74C}" type="sibTrans" cxnId="{75AF71E8-247C-43AB-AA99-6177BF5C2F48}">
      <dgm:prSet/>
      <dgm:spPr/>
      <dgm:t>
        <a:bodyPr/>
        <a:lstStyle/>
        <a:p>
          <a:endParaRPr lang="fr-FR">
            <a:solidFill>
              <a:srgbClr val="FF0000"/>
            </a:solidFill>
          </a:endParaRPr>
        </a:p>
      </dgm:t>
    </dgm:pt>
    <dgm:pt modelId="{287A7BFC-B30E-4323-9722-C0064DE143E4}">
      <dgm:prSet phldrT="[Texte]"/>
      <dgm:spPr/>
      <dgm:t>
        <a:bodyPr/>
        <a:lstStyle/>
        <a:p>
          <a:pPr>
            <a:buNone/>
          </a:pPr>
          <a:endParaRPr lang="fr-FR" dirty="0">
            <a:solidFill>
              <a:srgbClr val="FF0000"/>
            </a:solidFill>
          </a:endParaRPr>
        </a:p>
      </dgm:t>
    </dgm:pt>
    <dgm:pt modelId="{B1A1C68D-859C-4BE0-B613-4E48D92501DF}" type="parTrans" cxnId="{6954E0C5-3BFF-4881-9CF2-1B1467F0AAE8}">
      <dgm:prSet/>
      <dgm:spPr/>
      <dgm:t>
        <a:bodyPr/>
        <a:lstStyle/>
        <a:p>
          <a:endParaRPr lang="fr-FR">
            <a:solidFill>
              <a:srgbClr val="FF0000"/>
            </a:solidFill>
          </a:endParaRPr>
        </a:p>
      </dgm:t>
    </dgm:pt>
    <dgm:pt modelId="{B98C1E15-C5FB-4F84-8E80-F8C062D0A5FC}" type="sibTrans" cxnId="{6954E0C5-3BFF-4881-9CF2-1B1467F0AAE8}">
      <dgm:prSet/>
      <dgm:spPr/>
      <dgm:t>
        <a:bodyPr/>
        <a:lstStyle/>
        <a:p>
          <a:endParaRPr lang="fr-FR">
            <a:solidFill>
              <a:srgbClr val="FF0000"/>
            </a:solidFill>
          </a:endParaRPr>
        </a:p>
      </dgm:t>
    </dgm:pt>
    <dgm:pt modelId="{622ED800-74C7-4354-9542-8D2707F3894D}" type="pres">
      <dgm:prSet presAssocID="{7524EDAC-8661-4121-AF4E-8A41B62BA471}" presName="compositeShape" presStyleCnt="0">
        <dgm:presLayoutVars>
          <dgm:chMax val="2"/>
          <dgm:dir/>
          <dgm:resizeHandles val="exact"/>
        </dgm:presLayoutVars>
      </dgm:prSet>
      <dgm:spPr/>
      <dgm:t>
        <a:bodyPr/>
        <a:lstStyle/>
        <a:p>
          <a:endParaRPr lang="fr-FR"/>
        </a:p>
      </dgm:t>
    </dgm:pt>
    <dgm:pt modelId="{74D07D15-8C7A-4557-8370-EB404E57FB73}" type="pres">
      <dgm:prSet presAssocID="{7524EDAC-8661-4121-AF4E-8A41B62BA471}" presName="divider" presStyleLbl="fgShp" presStyleIdx="0" presStyleCnt="1"/>
      <dgm:spPr/>
    </dgm:pt>
    <dgm:pt modelId="{DB3C63F2-494D-4680-8E80-AB137D7D0F89}" type="pres">
      <dgm:prSet presAssocID="{39A280E2-0DD3-46CC-8122-9619632700F6}" presName="downArrow" presStyleLbl="node1" presStyleIdx="0" presStyleCnt="2"/>
      <dgm:spPr/>
    </dgm:pt>
    <dgm:pt modelId="{B889EE73-8D75-4CDC-B57D-8EFA27C050E1}" type="pres">
      <dgm:prSet presAssocID="{39A280E2-0DD3-46CC-8122-9619632700F6}" presName="downArrowText" presStyleLbl="revTx" presStyleIdx="0" presStyleCnt="2" custScaleX="115486">
        <dgm:presLayoutVars>
          <dgm:bulletEnabled val="1"/>
        </dgm:presLayoutVars>
      </dgm:prSet>
      <dgm:spPr/>
      <dgm:t>
        <a:bodyPr/>
        <a:lstStyle/>
        <a:p>
          <a:endParaRPr lang="fr-FR"/>
        </a:p>
      </dgm:t>
    </dgm:pt>
    <dgm:pt modelId="{EC1AB21D-E914-4699-AF05-ADA8B457C114}" type="pres">
      <dgm:prSet presAssocID="{287A7BFC-B30E-4323-9722-C0064DE143E4}" presName="upArrow" presStyleLbl="node1" presStyleIdx="1" presStyleCnt="2"/>
      <dgm:spPr/>
    </dgm:pt>
    <dgm:pt modelId="{21F3ED6F-1255-46CB-92D3-D5EF90179B1A}" type="pres">
      <dgm:prSet presAssocID="{287A7BFC-B30E-4323-9722-C0064DE143E4}" presName="upArrowText" presStyleLbl="revTx" presStyleIdx="1" presStyleCnt="2" custLinFactNeighborY="3396">
        <dgm:presLayoutVars>
          <dgm:bulletEnabled val="1"/>
        </dgm:presLayoutVars>
      </dgm:prSet>
      <dgm:spPr/>
      <dgm:t>
        <a:bodyPr/>
        <a:lstStyle/>
        <a:p>
          <a:endParaRPr lang="fr-FR"/>
        </a:p>
      </dgm:t>
    </dgm:pt>
  </dgm:ptLst>
  <dgm:cxnLst>
    <dgm:cxn modelId="{6954E0C5-3BFF-4881-9CF2-1B1467F0AAE8}" srcId="{7524EDAC-8661-4121-AF4E-8A41B62BA471}" destId="{287A7BFC-B30E-4323-9722-C0064DE143E4}" srcOrd="1" destOrd="0" parTransId="{B1A1C68D-859C-4BE0-B613-4E48D92501DF}" sibTransId="{B98C1E15-C5FB-4F84-8E80-F8C062D0A5FC}"/>
    <dgm:cxn modelId="{27D65A79-4F36-E548-8CCD-55C37A8C0AEB}" type="presOf" srcId="{7524EDAC-8661-4121-AF4E-8A41B62BA471}" destId="{622ED800-74C7-4354-9542-8D2707F3894D}" srcOrd="0" destOrd="0" presId="urn:microsoft.com/office/officeart/2005/8/layout/arrow3"/>
    <dgm:cxn modelId="{75AF71E8-247C-43AB-AA99-6177BF5C2F48}" srcId="{7524EDAC-8661-4121-AF4E-8A41B62BA471}" destId="{39A280E2-0DD3-46CC-8122-9619632700F6}" srcOrd="0" destOrd="0" parTransId="{1841902E-467B-4D48-A91A-A84386D197AF}" sibTransId="{49757D27-D9DD-47AD-A56C-275A6F71E74C}"/>
    <dgm:cxn modelId="{55F0A6A5-56AF-074C-9928-EC73FFF861AE}" type="presOf" srcId="{39A280E2-0DD3-46CC-8122-9619632700F6}" destId="{B889EE73-8D75-4CDC-B57D-8EFA27C050E1}" srcOrd="0" destOrd="0" presId="urn:microsoft.com/office/officeart/2005/8/layout/arrow3"/>
    <dgm:cxn modelId="{C887BE94-BA73-C040-B8BD-FA0BD43D1AC2}" type="presOf" srcId="{287A7BFC-B30E-4323-9722-C0064DE143E4}" destId="{21F3ED6F-1255-46CB-92D3-D5EF90179B1A}" srcOrd="0" destOrd="0" presId="urn:microsoft.com/office/officeart/2005/8/layout/arrow3"/>
    <dgm:cxn modelId="{11E20AC0-3DE1-0441-9A2E-9F16963A7418}" type="presParOf" srcId="{622ED800-74C7-4354-9542-8D2707F3894D}" destId="{74D07D15-8C7A-4557-8370-EB404E57FB73}" srcOrd="0" destOrd="0" presId="urn:microsoft.com/office/officeart/2005/8/layout/arrow3"/>
    <dgm:cxn modelId="{9823DF90-4DE1-344A-9CF4-E93E8EED58DA}" type="presParOf" srcId="{622ED800-74C7-4354-9542-8D2707F3894D}" destId="{DB3C63F2-494D-4680-8E80-AB137D7D0F89}" srcOrd="1" destOrd="0" presId="urn:microsoft.com/office/officeart/2005/8/layout/arrow3"/>
    <dgm:cxn modelId="{DF4396A9-6B6F-A640-A3AF-510A85B0AE96}" type="presParOf" srcId="{622ED800-74C7-4354-9542-8D2707F3894D}" destId="{B889EE73-8D75-4CDC-B57D-8EFA27C050E1}" srcOrd="2" destOrd="0" presId="urn:microsoft.com/office/officeart/2005/8/layout/arrow3"/>
    <dgm:cxn modelId="{26AC35D2-EA6C-9447-892E-6EF587CD6307}" type="presParOf" srcId="{622ED800-74C7-4354-9542-8D2707F3894D}" destId="{EC1AB21D-E914-4699-AF05-ADA8B457C114}" srcOrd="3" destOrd="0" presId="urn:microsoft.com/office/officeart/2005/8/layout/arrow3"/>
    <dgm:cxn modelId="{EF29CFF2-62D8-8149-B997-05894F119246}" type="presParOf" srcId="{622ED800-74C7-4354-9542-8D2707F3894D}" destId="{21F3ED6F-1255-46CB-92D3-D5EF90179B1A}"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76DCB-34ED-426A-A812-EF4DC4A94776}" type="doc">
      <dgm:prSet loTypeId="urn:microsoft.com/office/officeart/2005/8/layout/lProcess3" loCatId="process" qsTypeId="urn:microsoft.com/office/officeart/2005/8/quickstyle/simple3" qsCatId="simple" csTypeId="urn:microsoft.com/office/officeart/2005/8/colors/accent2_1" csCatId="accent2" phldr="1"/>
      <dgm:spPr/>
      <dgm:t>
        <a:bodyPr/>
        <a:lstStyle/>
        <a:p>
          <a:endParaRPr lang="fr-FR"/>
        </a:p>
      </dgm:t>
    </dgm:pt>
    <dgm:pt modelId="{5FE7C573-A67E-445E-B1A7-E9CA09AABA9C}">
      <dgm:prSet phldrT="[Texte]" custT="1"/>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fr-F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Meilleure attention</a:t>
          </a:r>
        </a:p>
      </dgm:t>
    </dgm:pt>
    <dgm:pt modelId="{D451C1BF-AD0A-4ED6-B54B-7F41BA4EBD5A}" type="parTrans" cxnId="{E069EA8C-1D01-42EA-8C68-2DAFFE8AF81F}">
      <dgm:prSet/>
      <dgm:spPr/>
      <dgm:t>
        <a:bodyPr/>
        <a:lstStyle/>
        <a:p>
          <a:endParaRPr lang="fr-FR" sz="2800">
            <a:solidFill>
              <a:srgbClr val="FF0000"/>
            </a:solidFill>
          </a:endParaRPr>
        </a:p>
      </dgm:t>
    </dgm:pt>
    <dgm:pt modelId="{CFB1D6A2-58B6-4BB8-8815-2874E6A6833C}" type="sibTrans" cxnId="{E069EA8C-1D01-42EA-8C68-2DAFFE8AF81F}">
      <dgm:prSet/>
      <dgm:spPr/>
      <dgm:t>
        <a:bodyPr/>
        <a:lstStyle/>
        <a:p>
          <a:endParaRPr lang="fr-FR" sz="2800">
            <a:solidFill>
              <a:srgbClr val="FF0000"/>
            </a:solidFill>
          </a:endParaRPr>
        </a:p>
      </dgm:t>
    </dgm:pt>
    <dgm:pt modelId="{0D6FDF02-0A15-4C99-B137-F6128E36348C}">
      <dgm:prSet phldrT="[Texte]" custT="1"/>
      <dgm:spPr/>
      <dgm:t>
        <a:bodyPr/>
        <a:lstStyle/>
        <a:p>
          <a:r>
            <a:rPr lang="fr-F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Concentration facilitée</a:t>
          </a:r>
        </a:p>
      </dgm:t>
    </dgm:pt>
    <dgm:pt modelId="{DA1ACBE7-FAE3-4BBA-91E5-999ECBAB35F0}" type="parTrans" cxnId="{D4F2866F-2CD9-4AAC-B769-599704B5618F}">
      <dgm:prSet/>
      <dgm:spPr/>
      <dgm:t>
        <a:bodyPr/>
        <a:lstStyle/>
        <a:p>
          <a:endParaRPr lang="fr-FR" sz="2800">
            <a:solidFill>
              <a:srgbClr val="FF0000"/>
            </a:solidFill>
          </a:endParaRPr>
        </a:p>
      </dgm:t>
    </dgm:pt>
    <dgm:pt modelId="{846F9E8D-0DE5-4D0E-93C6-24E1FE5F6602}" type="sibTrans" cxnId="{D4F2866F-2CD9-4AAC-B769-599704B5618F}">
      <dgm:prSet/>
      <dgm:spPr/>
      <dgm:t>
        <a:bodyPr/>
        <a:lstStyle/>
        <a:p>
          <a:endParaRPr lang="fr-FR" sz="2800">
            <a:solidFill>
              <a:srgbClr val="FF0000"/>
            </a:solidFill>
          </a:endParaRPr>
        </a:p>
      </dgm:t>
    </dgm:pt>
    <dgm:pt modelId="{8AD0525A-8BB4-4B07-9F67-EE329EB346EC}">
      <dgm:prSet custT="1"/>
      <dgm:spPr/>
      <dgm:t>
        <a:bodyPr/>
        <a:lstStyle/>
        <a:p>
          <a:r>
            <a:rPr lang="fr-FR" sz="2800" b="1" dirty="0">
              <a:solidFill>
                <a:srgbClr val="33CCFF"/>
              </a:solidFill>
              <a:latin typeface="Calibri" panose="020F0502020204030204" pitchFamily="34" charset="0"/>
              <a:ea typeface="Calibri" panose="020F0502020204030204" pitchFamily="34" charset="0"/>
              <a:cs typeface="Times New Roman" panose="02020603050405020304" pitchFamily="18" charset="0"/>
            </a:rPr>
            <a:t>Regard dirigé sur celui qui parle </a:t>
          </a:r>
          <a:endParaRPr lang="fr-FR" sz="2800" b="1" dirty="0">
            <a:solidFill>
              <a:srgbClr val="33CCFF"/>
            </a:solidFill>
            <a:latin typeface="Calibri" panose="020F0502020204030204" pitchFamily="34" charset="0"/>
          </a:endParaRPr>
        </a:p>
      </dgm:t>
    </dgm:pt>
    <dgm:pt modelId="{8044FDF3-E6B2-4D7F-8192-E3E4B226AC6F}" type="parTrans" cxnId="{2E57A0B9-B9EC-4A95-ACE2-0E837FE76A47}">
      <dgm:prSet/>
      <dgm:spPr/>
      <dgm:t>
        <a:bodyPr/>
        <a:lstStyle/>
        <a:p>
          <a:endParaRPr lang="fr-FR" sz="2800">
            <a:solidFill>
              <a:srgbClr val="FF0000"/>
            </a:solidFill>
          </a:endParaRPr>
        </a:p>
      </dgm:t>
    </dgm:pt>
    <dgm:pt modelId="{FFB50957-ABA5-41A8-A3E5-B53DA6C4389E}" type="sibTrans" cxnId="{2E57A0B9-B9EC-4A95-ACE2-0E837FE76A47}">
      <dgm:prSet/>
      <dgm:spPr/>
      <dgm:t>
        <a:bodyPr/>
        <a:lstStyle/>
        <a:p>
          <a:endParaRPr lang="fr-FR" sz="2800">
            <a:solidFill>
              <a:srgbClr val="FF0000"/>
            </a:solidFill>
          </a:endParaRPr>
        </a:p>
      </dgm:t>
    </dgm:pt>
    <dgm:pt modelId="{B7C92550-5B72-4411-A299-9AA18337597D}">
      <dgm:prSet custT="1"/>
      <dgm:spPr/>
      <dgm:t>
        <a:bodyPr/>
        <a:lstStyle/>
        <a:p>
          <a:pPr algn="ctr">
            <a:lnSpc>
              <a:spcPct val="70000"/>
            </a:lnSpc>
          </a:pPr>
          <a:r>
            <a:rPr lang="fr-FR" sz="2800" b="1" dirty="0"/>
            <a:t>Activité cognitive </a:t>
          </a:r>
        </a:p>
        <a:p>
          <a:pPr algn="ctr">
            <a:lnSpc>
              <a:spcPct val="70000"/>
            </a:lnSpc>
          </a:pPr>
          <a:r>
            <a:rPr lang="fr-FR" sz="2800" b="1" dirty="0"/>
            <a:t>enrichie </a:t>
          </a:r>
        </a:p>
      </dgm:t>
    </dgm:pt>
    <dgm:pt modelId="{D8DCEF5B-AD92-429E-8A1C-A9DB163731CF}" type="parTrans" cxnId="{A7E306C6-5C0F-4114-9777-6DC17B2522CF}">
      <dgm:prSet/>
      <dgm:spPr/>
      <dgm:t>
        <a:bodyPr/>
        <a:lstStyle/>
        <a:p>
          <a:endParaRPr lang="fr-FR">
            <a:solidFill>
              <a:srgbClr val="FF0000"/>
            </a:solidFill>
          </a:endParaRPr>
        </a:p>
      </dgm:t>
    </dgm:pt>
    <dgm:pt modelId="{94567B3F-3CFD-4EA3-8131-286CA2970882}" type="sibTrans" cxnId="{A7E306C6-5C0F-4114-9777-6DC17B2522CF}">
      <dgm:prSet/>
      <dgm:spPr/>
      <dgm:t>
        <a:bodyPr/>
        <a:lstStyle/>
        <a:p>
          <a:endParaRPr lang="fr-FR">
            <a:solidFill>
              <a:srgbClr val="FF0000"/>
            </a:solidFill>
          </a:endParaRPr>
        </a:p>
      </dgm:t>
    </dgm:pt>
    <dgm:pt modelId="{A55E6871-1439-4E8B-8780-D07FD20B346C}">
      <dgm:prSet custT="1"/>
      <dgm:spPr>
        <a:solidFill>
          <a:srgbClr val="FFFF00"/>
        </a:solidFill>
      </dgm:spPr>
      <dgm:t>
        <a:bodyPr/>
        <a:lstStyle/>
        <a:p>
          <a:r>
            <a:rPr lang="fr-FR"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LANGAGE</a:t>
          </a:r>
          <a:endParaRPr lang="fr-FR" sz="2700" b="1" dirty="0">
            <a:solidFill>
              <a:srgbClr val="000000"/>
            </a:solidFill>
            <a:latin typeface="Calibri" panose="020F0502020204030204" pitchFamily="34" charset="0"/>
          </a:endParaRPr>
        </a:p>
      </dgm:t>
    </dgm:pt>
    <dgm:pt modelId="{3A5955BC-1DEE-47A8-909D-776C3EC7811A}" type="parTrans" cxnId="{35C44EAC-6882-48EB-B0F0-AD258387A154}">
      <dgm:prSet/>
      <dgm:spPr/>
      <dgm:t>
        <a:bodyPr/>
        <a:lstStyle/>
        <a:p>
          <a:endParaRPr lang="fr-FR">
            <a:solidFill>
              <a:srgbClr val="FF0000"/>
            </a:solidFill>
          </a:endParaRPr>
        </a:p>
      </dgm:t>
    </dgm:pt>
    <dgm:pt modelId="{BA14CD6B-C1F6-4088-8C7A-B03846591520}" type="sibTrans" cxnId="{35C44EAC-6882-48EB-B0F0-AD258387A154}">
      <dgm:prSet/>
      <dgm:spPr/>
      <dgm:t>
        <a:bodyPr/>
        <a:lstStyle/>
        <a:p>
          <a:endParaRPr lang="fr-FR">
            <a:solidFill>
              <a:srgbClr val="FF0000"/>
            </a:solidFill>
          </a:endParaRPr>
        </a:p>
      </dgm:t>
    </dgm:pt>
    <dgm:pt modelId="{AFD1F1FA-290C-483C-9D97-3C2011B0BA69}">
      <dgm:prSet custT="1"/>
      <dgm:spPr/>
      <dgm:t>
        <a:bodyPr/>
        <a:lstStyle/>
        <a:p>
          <a:r>
            <a:rPr lang="fr-FR" sz="2800" b="1" dirty="0">
              <a:solidFill>
                <a:srgbClr val="FF3399"/>
              </a:solidFill>
              <a:latin typeface="Calibri"/>
              <a:cs typeface="Calibri"/>
            </a:rPr>
            <a:t>Participation famille</a:t>
          </a:r>
        </a:p>
      </dgm:t>
    </dgm:pt>
    <dgm:pt modelId="{D7E88C74-0FC6-4719-BBCF-8BA021D19A00}" type="parTrans" cxnId="{6114640A-BAC6-4EFD-82AE-4DB1C2ED2184}">
      <dgm:prSet/>
      <dgm:spPr/>
      <dgm:t>
        <a:bodyPr/>
        <a:lstStyle/>
        <a:p>
          <a:endParaRPr lang="fr-FR">
            <a:solidFill>
              <a:srgbClr val="FF0000"/>
            </a:solidFill>
          </a:endParaRPr>
        </a:p>
      </dgm:t>
    </dgm:pt>
    <dgm:pt modelId="{514254A3-2F5D-4B5C-B179-5AB3A229A7B9}" type="sibTrans" cxnId="{6114640A-BAC6-4EFD-82AE-4DB1C2ED2184}">
      <dgm:prSet/>
      <dgm:spPr/>
      <dgm:t>
        <a:bodyPr/>
        <a:lstStyle/>
        <a:p>
          <a:endParaRPr lang="fr-FR">
            <a:solidFill>
              <a:srgbClr val="FF0000"/>
            </a:solidFill>
          </a:endParaRPr>
        </a:p>
      </dgm:t>
    </dgm:pt>
    <dgm:pt modelId="{CDDFB540-97E9-4CCD-9038-6F7F47ADF204}" type="pres">
      <dgm:prSet presAssocID="{9DB76DCB-34ED-426A-A812-EF4DC4A94776}" presName="Name0" presStyleCnt="0">
        <dgm:presLayoutVars>
          <dgm:chPref val="3"/>
          <dgm:dir/>
          <dgm:animLvl val="lvl"/>
          <dgm:resizeHandles/>
        </dgm:presLayoutVars>
      </dgm:prSet>
      <dgm:spPr/>
      <dgm:t>
        <a:bodyPr/>
        <a:lstStyle/>
        <a:p>
          <a:endParaRPr lang="fr-FR"/>
        </a:p>
      </dgm:t>
    </dgm:pt>
    <dgm:pt modelId="{AC4530CE-66DF-47C0-8B5E-07B526844B12}" type="pres">
      <dgm:prSet presAssocID="{5FE7C573-A67E-445E-B1A7-E9CA09AABA9C}" presName="horFlow" presStyleCnt="0"/>
      <dgm:spPr/>
    </dgm:pt>
    <dgm:pt modelId="{95890C8D-F585-451E-A708-1CAAB2C9D75D}" type="pres">
      <dgm:prSet presAssocID="{5FE7C573-A67E-445E-B1A7-E9CA09AABA9C}" presName="bigChev" presStyleLbl="node1" presStyleIdx="0" presStyleCnt="6" custScaleX="125025"/>
      <dgm:spPr/>
      <dgm:t>
        <a:bodyPr/>
        <a:lstStyle/>
        <a:p>
          <a:endParaRPr lang="fr-FR"/>
        </a:p>
      </dgm:t>
    </dgm:pt>
    <dgm:pt modelId="{48D84011-1BDA-4890-B2EE-00B03DC95043}" type="pres">
      <dgm:prSet presAssocID="{5FE7C573-A67E-445E-B1A7-E9CA09AABA9C}" presName="vSp" presStyleCnt="0"/>
      <dgm:spPr/>
    </dgm:pt>
    <dgm:pt modelId="{4CF6B9E0-5527-42E0-9693-3C6EB84735A1}" type="pres">
      <dgm:prSet presAssocID="{0D6FDF02-0A15-4C99-B137-F6128E36348C}" presName="horFlow" presStyleCnt="0"/>
      <dgm:spPr/>
    </dgm:pt>
    <dgm:pt modelId="{5E93F914-BB3A-4523-BA2E-C5C46A108239}" type="pres">
      <dgm:prSet presAssocID="{0D6FDF02-0A15-4C99-B137-F6128E36348C}" presName="bigChev" presStyleLbl="node1" presStyleIdx="1" presStyleCnt="6" custScaleX="147052"/>
      <dgm:spPr/>
      <dgm:t>
        <a:bodyPr/>
        <a:lstStyle/>
        <a:p>
          <a:endParaRPr lang="fr-FR"/>
        </a:p>
      </dgm:t>
    </dgm:pt>
    <dgm:pt modelId="{B4B84F08-0650-4A5D-8979-9BE40A46F731}" type="pres">
      <dgm:prSet presAssocID="{0D6FDF02-0A15-4C99-B137-F6128E36348C}" presName="vSp" presStyleCnt="0"/>
      <dgm:spPr/>
    </dgm:pt>
    <dgm:pt modelId="{C34D6A24-2941-4742-995A-F958F419EED1}" type="pres">
      <dgm:prSet presAssocID="{8AD0525A-8BB4-4B07-9F67-EE329EB346EC}" presName="horFlow" presStyleCnt="0"/>
      <dgm:spPr/>
    </dgm:pt>
    <dgm:pt modelId="{3D434847-1C13-48F0-BCD4-A4E6FA4B0B46}" type="pres">
      <dgm:prSet presAssocID="{8AD0525A-8BB4-4B07-9F67-EE329EB346EC}" presName="bigChev" presStyleLbl="node1" presStyleIdx="2" presStyleCnt="6" custScaleX="145073"/>
      <dgm:spPr/>
      <dgm:t>
        <a:bodyPr/>
        <a:lstStyle/>
        <a:p>
          <a:endParaRPr lang="fr-FR"/>
        </a:p>
      </dgm:t>
    </dgm:pt>
    <dgm:pt modelId="{98351290-9F06-471D-93DF-997290405CA5}" type="pres">
      <dgm:prSet presAssocID="{8AD0525A-8BB4-4B07-9F67-EE329EB346EC}" presName="vSp" presStyleCnt="0"/>
      <dgm:spPr/>
    </dgm:pt>
    <dgm:pt modelId="{96A37D69-4044-4E0E-B1B7-9DBD35D361F9}" type="pres">
      <dgm:prSet presAssocID="{B7C92550-5B72-4411-A299-9AA18337597D}" presName="horFlow" presStyleCnt="0"/>
      <dgm:spPr/>
    </dgm:pt>
    <dgm:pt modelId="{D48CA717-B18D-486C-AE34-BBA46B1B3A5F}" type="pres">
      <dgm:prSet presAssocID="{B7C92550-5B72-4411-A299-9AA18337597D}" presName="bigChev" presStyleLbl="node1" presStyleIdx="3" presStyleCnt="6" custScaleX="154271"/>
      <dgm:spPr/>
      <dgm:t>
        <a:bodyPr/>
        <a:lstStyle/>
        <a:p>
          <a:endParaRPr lang="fr-FR"/>
        </a:p>
      </dgm:t>
    </dgm:pt>
    <dgm:pt modelId="{741AB868-D345-48C8-ADC4-4EB66C64F314}" type="pres">
      <dgm:prSet presAssocID="{B7C92550-5B72-4411-A299-9AA18337597D}" presName="vSp" presStyleCnt="0"/>
      <dgm:spPr/>
    </dgm:pt>
    <dgm:pt modelId="{65550B29-445B-44F9-BD95-E13128432C7A}" type="pres">
      <dgm:prSet presAssocID="{A55E6871-1439-4E8B-8780-D07FD20B346C}" presName="horFlow" presStyleCnt="0"/>
      <dgm:spPr/>
    </dgm:pt>
    <dgm:pt modelId="{EF184E83-01DE-4FAC-8071-BAA5FEF6B84E}" type="pres">
      <dgm:prSet presAssocID="{A55E6871-1439-4E8B-8780-D07FD20B346C}" presName="bigChev" presStyleLbl="node1" presStyleIdx="4" presStyleCnt="6" custScaleX="141457"/>
      <dgm:spPr/>
      <dgm:t>
        <a:bodyPr/>
        <a:lstStyle/>
        <a:p>
          <a:endParaRPr lang="fr-FR"/>
        </a:p>
      </dgm:t>
    </dgm:pt>
    <dgm:pt modelId="{EA2CBFE4-E403-4DFF-944B-8DCCF14CF9DF}" type="pres">
      <dgm:prSet presAssocID="{A55E6871-1439-4E8B-8780-D07FD20B346C}" presName="vSp" presStyleCnt="0"/>
      <dgm:spPr/>
    </dgm:pt>
    <dgm:pt modelId="{41EE0CBB-2D1A-4C6D-8B62-3133550F56D5}" type="pres">
      <dgm:prSet presAssocID="{AFD1F1FA-290C-483C-9D97-3C2011B0BA69}" presName="horFlow" presStyleCnt="0"/>
      <dgm:spPr/>
    </dgm:pt>
    <dgm:pt modelId="{75C80371-F56B-4907-BEC1-5BB39AD4F799}" type="pres">
      <dgm:prSet presAssocID="{AFD1F1FA-290C-483C-9D97-3C2011B0BA69}" presName="bigChev" presStyleLbl="node1" presStyleIdx="5" presStyleCnt="6" custScaleX="159532"/>
      <dgm:spPr/>
      <dgm:t>
        <a:bodyPr/>
        <a:lstStyle/>
        <a:p>
          <a:endParaRPr lang="fr-FR"/>
        </a:p>
      </dgm:t>
    </dgm:pt>
  </dgm:ptLst>
  <dgm:cxnLst>
    <dgm:cxn modelId="{C8977443-7FAC-4DD1-94E0-752684866DEB}" type="presOf" srcId="{5FE7C573-A67E-445E-B1A7-E9CA09AABA9C}" destId="{95890C8D-F585-451E-A708-1CAAB2C9D75D}" srcOrd="0" destOrd="0" presId="urn:microsoft.com/office/officeart/2005/8/layout/lProcess3"/>
    <dgm:cxn modelId="{7D674987-5F23-45DD-B150-758551273A44}" type="presOf" srcId="{A55E6871-1439-4E8B-8780-D07FD20B346C}" destId="{EF184E83-01DE-4FAC-8071-BAA5FEF6B84E}" srcOrd="0" destOrd="0" presId="urn:microsoft.com/office/officeart/2005/8/layout/lProcess3"/>
    <dgm:cxn modelId="{33BBB675-9DF8-40CE-B107-EC172A1247B0}" type="presOf" srcId="{9DB76DCB-34ED-426A-A812-EF4DC4A94776}" destId="{CDDFB540-97E9-4CCD-9038-6F7F47ADF204}" srcOrd="0" destOrd="0" presId="urn:microsoft.com/office/officeart/2005/8/layout/lProcess3"/>
    <dgm:cxn modelId="{A7E306C6-5C0F-4114-9777-6DC17B2522CF}" srcId="{9DB76DCB-34ED-426A-A812-EF4DC4A94776}" destId="{B7C92550-5B72-4411-A299-9AA18337597D}" srcOrd="3" destOrd="0" parTransId="{D8DCEF5B-AD92-429E-8A1C-A9DB163731CF}" sibTransId="{94567B3F-3CFD-4EA3-8131-286CA2970882}"/>
    <dgm:cxn modelId="{6D902831-F585-4851-A42F-250D6069164A}" type="presOf" srcId="{B7C92550-5B72-4411-A299-9AA18337597D}" destId="{D48CA717-B18D-486C-AE34-BBA46B1B3A5F}" srcOrd="0" destOrd="0" presId="urn:microsoft.com/office/officeart/2005/8/layout/lProcess3"/>
    <dgm:cxn modelId="{2E57A0B9-B9EC-4A95-ACE2-0E837FE76A47}" srcId="{9DB76DCB-34ED-426A-A812-EF4DC4A94776}" destId="{8AD0525A-8BB4-4B07-9F67-EE329EB346EC}" srcOrd="2" destOrd="0" parTransId="{8044FDF3-E6B2-4D7F-8192-E3E4B226AC6F}" sibTransId="{FFB50957-ABA5-41A8-A3E5-B53DA6C4389E}"/>
    <dgm:cxn modelId="{6114640A-BAC6-4EFD-82AE-4DB1C2ED2184}" srcId="{9DB76DCB-34ED-426A-A812-EF4DC4A94776}" destId="{AFD1F1FA-290C-483C-9D97-3C2011B0BA69}" srcOrd="5" destOrd="0" parTransId="{D7E88C74-0FC6-4719-BBCF-8BA021D19A00}" sibTransId="{514254A3-2F5D-4B5C-B179-5AB3A229A7B9}"/>
    <dgm:cxn modelId="{D4F2866F-2CD9-4AAC-B769-599704B5618F}" srcId="{9DB76DCB-34ED-426A-A812-EF4DC4A94776}" destId="{0D6FDF02-0A15-4C99-B137-F6128E36348C}" srcOrd="1" destOrd="0" parTransId="{DA1ACBE7-FAE3-4BBA-91E5-999ECBAB35F0}" sibTransId="{846F9E8D-0DE5-4D0E-93C6-24E1FE5F6602}"/>
    <dgm:cxn modelId="{816E8796-D548-4F2B-8C22-00A63FF3E010}" type="presOf" srcId="{0D6FDF02-0A15-4C99-B137-F6128E36348C}" destId="{5E93F914-BB3A-4523-BA2E-C5C46A108239}" srcOrd="0" destOrd="0" presId="urn:microsoft.com/office/officeart/2005/8/layout/lProcess3"/>
    <dgm:cxn modelId="{E069EA8C-1D01-42EA-8C68-2DAFFE8AF81F}" srcId="{9DB76DCB-34ED-426A-A812-EF4DC4A94776}" destId="{5FE7C573-A67E-445E-B1A7-E9CA09AABA9C}" srcOrd="0" destOrd="0" parTransId="{D451C1BF-AD0A-4ED6-B54B-7F41BA4EBD5A}" sibTransId="{CFB1D6A2-58B6-4BB8-8815-2874E6A6833C}"/>
    <dgm:cxn modelId="{75E716AD-48B2-4DFE-AABD-E87B663B7DA0}" type="presOf" srcId="{8AD0525A-8BB4-4B07-9F67-EE329EB346EC}" destId="{3D434847-1C13-48F0-BCD4-A4E6FA4B0B46}" srcOrd="0" destOrd="0" presId="urn:microsoft.com/office/officeart/2005/8/layout/lProcess3"/>
    <dgm:cxn modelId="{35C44EAC-6882-48EB-B0F0-AD258387A154}" srcId="{9DB76DCB-34ED-426A-A812-EF4DC4A94776}" destId="{A55E6871-1439-4E8B-8780-D07FD20B346C}" srcOrd="4" destOrd="0" parTransId="{3A5955BC-1DEE-47A8-909D-776C3EC7811A}" sibTransId="{BA14CD6B-C1F6-4088-8C7A-B03846591520}"/>
    <dgm:cxn modelId="{4F5B46E5-BD51-4FF8-95BE-5A9290AABFBA}" type="presOf" srcId="{AFD1F1FA-290C-483C-9D97-3C2011B0BA69}" destId="{75C80371-F56B-4907-BEC1-5BB39AD4F799}" srcOrd="0" destOrd="0" presId="urn:microsoft.com/office/officeart/2005/8/layout/lProcess3"/>
    <dgm:cxn modelId="{AA2FA7ED-EA82-42A8-93AA-4C396539F2DA}" type="presParOf" srcId="{CDDFB540-97E9-4CCD-9038-6F7F47ADF204}" destId="{AC4530CE-66DF-47C0-8B5E-07B526844B12}" srcOrd="0" destOrd="0" presId="urn:microsoft.com/office/officeart/2005/8/layout/lProcess3"/>
    <dgm:cxn modelId="{8F5BEED6-56FD-4E46-8017-F55BF3CF27CC}" type="presParOf" srcId="{AC4530CE-66DF-47C0-8B5E-07B526844B12}" destId="{95890C8D-F585-451E-A708-1CAAB2C9D75D}" srcOrd="0" destOrd="0" presId="urn:microsoft.com/office/officeart/2005/8/layout/lProcess3"/>
    <dgm:cxn modelId="{A28058C2-37BB-410E-9D26-CD746E96FA0B}" type="presParOf" srcId="{CDDFB540-97E9-4CCD-9038-6F7F47ADF204}" destId="{48D84011-1BDA-4890-B2EE-00B03DC95043}" srcOrd="1" destOrd="0" presId="urn:microsoft.com/office/officeart/2005/8/layout/lProcess3"/>
    <dgm:cxn modelId="{89C61848-9A50-46BD-911F-A92DFFC1A725}" type="presParOf" srcId="{CDDFB540-97E9-4CCD-9038-6F7F47ADF204}" destId="{4CF6B9E0-5527-42E0-9693-3C6EB84735A1}" srcOrd="2" destOrd="0" presId="urn:microsoft.com/office/officeart/2005/8/layout/lProcess3"/>
    <dgm:cxn modelId="{F710CEE7-C84B-437C-B3AF-843E28AB7DF0}" type="presParOf" srcId="{4CF6B9E0-5527-42E0-9693-3C6EB84735A1}" destId="{5E93F914-BB3A-4523-BA2E-C5C46A108239}" srcOrd="0" destOrd="0" presId="urn:microsoft.com/office/officeart/2005/8/layout/lProcess3"/>
    <dgm:cxn modelId="{294C4151-BEB6-4A76-BAE8-97FB926BC535}" type="presParOf" srcId="{CDDFB540-97E9-4CCD-9038-6F7F47ADF204}" destId="{B4B84F08-0650-4A5D-8979-9BE40A46F731}" srcOrd="3" destOrd="0" presId="urn:microsoft.com/office/officeart/2005/8/layout/lProcess3"/>
    <dgm:cxn modelId="{0B443201-CBF2-4EF2-A976-B2DB77163DFC}" type="presParOf" srcId="{CDDFB540-97E9-4CCD-9038-6F7F47ADF204}" destId="{C34D6A24-2941-4742-995A-F958F419EED1}" srcOrd="4" destOrd="0" presId="urn:microsoft.com/office/officeart/2005/8/layout/lProcess3"/>
    <dgm:cxn modelId="{1630D2B6-48D7-46E6-A630-42DB19763568}" type="presParOf" srcId="{C34D6A24-2941-4742-995A-F958F419EED1}" destId="{3D434847-1C13-48F0-BCD4-A4E6FA4B0B46}" srcOrd="0" destOrd="0" presId="urn:microsoft.com/office/officeart/2005/8/layout/lProcess3"/>
    <dgm:cxn modelId="{FB830931-594A-4A1F-B1FF-61956652E0AA}" type="presParOf" srcId="{CDDFB540-97E9-4CCD-9038-6F7F47ADF204}" destId="{98351290-9F06-471D-93DF-997290405CA5}" srcOrd="5" destOrd="0" presId="urn:microsoft.com/office/officeart/2005/8/layout/lProcess3"/>
    <dgm:cxn modelId="{96DCE516-3882-4B49-984F-7916808133EF}" type="presParOf" srcId="{CDDFB540-97E9-4CCD-9038-6F7F47ADF204}" destId="{96A37D69-4044-4E0E-B1B7-9DBD35D361F9}" srcOrd="6" destOrd="0" presId="urn:microsoft.com/office/officeart/2005/8/layout/lProcess3"/>
    <dgm:cxn modelId="{C2AF7792-954B-4231-9472-F92FC76A91A7}" type="presParOf" srcId="{96A37D69-4044-4E0E-B1B7-9DBD35D361F9}" destId="{D48CA717-B18D-486C-AE34-BBA46B1B3A5F}" srcOrd="0" destOrd="0" presId="urn:microsoft.com/office/officeart/2005/8/layout/lProcess3"/>
    <dgm:cxn modelId="{9844CC92-1E1E-46FE-9A66-0AF0CA53C170}" type="presParOf" srcId="{CDDFB540-97E9-4CCD-9038-6F7F47ADF204}" destId="{741AB868-D345-48C8-ADC4-4EB66C64F314}" srcOrd="7" destOrd="0" presId="urn:microsoft.com/office/officeart/2005/8/layout/lProcess3"/>
    <dgm:cxn modelId="{B5DE31FA-146E-4E83-832C-5E78EA91B563}" type="presParOf" srcId="{CDDFB540-97E9-4CCD-9038-6F7F47ADF204}" destId="{65550B29-445B-44F9-BD95-E13128432C7A}" srcOrd="8" destOrd="0" presId="urn:microsoft.com/office/officeart/2005/8/layout/lProcess3"/>
    <dgm:cxn modelId="{E1F25F28-D3DC-4BF8-91BF-31320D974494}" type="presParOf" srcId="{65550B29-445B-44F9-BD95-E13128432C7A}" destId="{EF184E83-01DE-4FAC-8071-BAA5FEF6B84E}" srcOrd="0" destOrd="0" presId="urn:microsoft.com/office/officeart/2005/8/layout/lProcess3"/>
    <dgm:cxn modelId="{E6558A25-611F-470C-9BFE-4FBC41A3B30F}" type="presParOf" srcId="{CDDFB540-97E9-4CCD-9038-6F7F47ADF204}" destId="{EA2CBFE4-E403-4DFF-944B-8DCCF14CF9DF}" srcOrd="9" destOrd="0" presId="urn:microsoft.com/office/officeart/2005/8/layout/lProcess3"/>
    <dgm:cxn modelId="{A674DA36-F179-46AF-9120-0AAF98595757}" type="presParOf" srcId="{CDDFB540-97E9-4CCD-9038-6F7F47ADF204}" destId="{41EE0CBB-2D1A-4C6D-8B62-3133550F56D5}" srcOrd="10" destOrd="0" presId="urn:microsoft.com/office/officeart/2005/8/layout/lProcess3"/>
    <dgm:cxn modelId="{8AB558CA-7E06-4217-B9C1-551C649C2C90}" type="presParOf" srcId="{41EE0CBB-2D1A-4C6D-8B62-3133550F56D5}" destId="{75C80371-F56B-4907-BEC1-5BB39AD4F799}"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C262F-6B58-4F51-BBEC-7193F489E89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B7F675B1-4368-4075-8EC0-9504C3EC1BCB}">
      <dgm:prSet phldrT="[Texte]" custT="1"/>
      <dgm:spPr/>
      <dgm:t>
        <a:bodyPr>
          <a:prstTxWarp prst="textPlain">
            <a:avLst/>
          </a:prstTxWarp>
        </a:bodyPr>
        <a:lstStyle/>
        <a:p>
          <a:r>
            <a:rPr lang="fr-FR" sz="2400" b="1">
              <a:solidFill>
                <a:srgbClr val="FF0000"/>
              </a:solidFill>
            </a:rPr>
            <a:t>AVANTAGES</a:t>
          </a:r>
          <a:endParaRPr lang="fr-FR" sz="2400" b="1" dirty="0">
            <a:solidFill>
              <a:srgbClr val="FF0000"/>
            </a:solidFill>
          </a:endParaRPr>
        </a:p>
      </dgm:t>
    </dgm:pt>
    <dgm:pt modelId="{654859DC-2F9F-4EAD-8928-44C70136B2E3}" type="parTrans" cxnId="{14C84CEC-0C24-400E-91E1-EC98B3C6EC60}">
      <dgm:prSet/>
      <dgm:spPr/>
      <dgm:t>
        <a:bodyPr/>
        <a:lstStyle/>
        <a:p>
          <a:endParaRPr lang="fr-FR" sz="3200">
            <a:solidFill>
              <a:srgbClr val="FF0000"/>
            </a:solidFill>
          </a:endParaRPr>
        </a:p>
      </dgm:t>
    </dgm:pt>
    <dgm:pt modelId="{CCC89662-21EF-4629-B856-CB17AE10D57E}" type="sibTrans" cxnId="{14C84CEC-0C24-400E-91E1-EC98B3C6EC60}">
      <dgm:prSet/>
      <dgm:spPr/>
      <dgm:t>
        <a:bodyPr/>
        <a:lstStyle/>
        <a:p>
          <a:endParaRPr lang="fr-FR" sz="3200">
            <a:solidFill>
              <a:srgbClr val="FF0000"/>
            </a:solidFill>
          </a:endParaRPr>
        </a:p>
      </dgm:t>
    </dgm:pt>
    <dgm:pt modelId="{D1E90D43-EE18-4EF8-85B9-A165B27F1DDA}">
      <dgm:prSet phldrT="[Texte]" custT="1"/>
      <dgm:spPr/>
      <dgm:t>
        <a:bodyPr/>
        <a:lstStyle/>
        <a:p>
          <a:r>
            <a:rPr lang="fr-FR" sz="3200">
              <a:solidFill>
                <a:schemeClr val="tx1"/>
              </a:solidFill>
            </a:rPr>
            <a:t>Personnalisable</a:t>
          </a:r>
          <a:endParaRPr lang="fr-FR" sz="3200" dirty="0">
            <a:solidFill>
              <a:schemeClr val="tx1"/>
            </a:solidFill>
          </a:endParaRPr>
        </a:p>
      </dgm:t>
    </dgm:pt>
    <dgm:pt modelId="{47AA3F10-02A3-4AC1-99A5-40BDF50BD8B6}" type="parTrans" cxnId="{C84F7D48-9324-4404-A85B-0089646A491D}">
      <dgm:prSet/>
      <dgm:spPr/>
      <dgm:t>
        <a:bodyPr/>
        <a:lstStyle/>
        <a:p>
          <a:endParaRPr lang="fr-FR" sz="3200">
            <a:solidFill>
              <a:srgbClr val="FF0000"/>
            </a:solidFill>
          </a:endParaRPr>
        </a:p>
      </dgm:t>
    </dgm:pt>
    <dgm:pt modelId="{6ABD54D3-E432-46D5-B416-260A27C69FDB}" type="sibTrans" cxnId="{C84F7D48-9324-4404-A85B-0089646A491D}">
      <dgm:prSet/>
      <dgm:spPr/>
      <dgm:t>
        <a:bodyPr/>
        <a:lstStyle/>
        <a:p>
          <a:endParaRPr lang="fr-FR" sz="3200">
            <a:solidFill>
              <a:srgbClr val="FF0000"/>
            </a:solidFill>
          </a:endParaRPr>
        </a:p>
      </dgm:t>
    </dgm:pt>
    <dgm:pt modelId="{0302702D-530D-4103-A26A-E7D571031849}">
      <dgm:prSet phldrT="[Texte]" custT="1"/>
      <dgm:spPr/>
      <dgm:t>
        <a:bodyPr/>
        <a:lstStyle/>
        <a:p>
          <a:r>
            <a:rPr lang="fr-FR" sz="4400" b="1" dirty="0">
              <a:solidFill>
                <a:schemeClr val="tx1"/>
              </a:solidFill>
            </a:rPr>
            <a:t>Prototype </a:t>
          </a:r>
        </a:p>
      </dgm:t>
    </dgm:pt>
    <dgm:pt modelId="{69B3F9D6-8A61-4C2B-8D26-9DCB7266C7FD}" type="parTrans" cxnId="{135F2482-50FE-43E6-9CCF-8AEE5E241B72}">
      <dgm:prSet/>
      <dgm:spPr/>
      <dgm:t>
        <a:bodyPr/>
        <a:lstStyle/>
        <a:p>
          <a:endParaRPr lang="fr-FR" sz="3200">
            <a:solidFill>
              <a:srgbClr val="FF0000"/>
            </a:solidFill>
          </a:endParaRPr>
        </a:p>
      </dgm:t>
    </dgm:pt>
    <dgm:pt modelId="{07FB26FC-E538-484D-8C88-F97D6DFF2EE5}" type="sibTrans" cxnId="{135F2482-50FE-43E6-9CCF-8AEE5E241B72}">
      <dgm:prSet/>
      <dgm:spPr/>
      <dgm:t>
        <a:bodyPr/>
        <a:lstStyle/>
        <a:p>
          <a:endParaRPr lang="fr-FR" sz="3200">
            <a:solidFill>
              <a:srgbClr val="FF0000"/>
            </a:solidFill>
          </a:endParaRPr>
        </a:p>
      </dgm:t>
    </dgm:pt>
    <dgm:pt modelId="{0E0C723A-0C49-4488-BF1C-63FAD5AFD5FD}">
      <dgm:prSet/>
      <dgm:spPr/>
      <dgm:t>
        <a:bodyPr/>
        <a:lstStyle/>
        <a:p>
          <a:endParaRPr lang="fr-FR" sz="3200">
            <a:solidFill>
              <a:srgbClr val="FF0000"/>
            </a:solidFill>
          </a:endParaRPr>
        </a:p>
      </dgm:t>
    </dgm:pt>
    <dgm:pt modelId="{EF7281D5-DB79-4472-A557-F4407A23240D}" type="parTrans" cxnId="{A8BD7146-8EA8-439C-B96F-FD71D9D78178}">
      <dgm:prSet/>
      <dgm:spPr/>
      <dgm:t>
        <a:bodyPr/>
        <a:lstStyle/>
        <a:p>
          <a:endParaRPr lang="fr-FR" sz="3200">
            <a:solidFill>
              <a:srgbClr val="FF0000"/>
            </a:solidFill>
          </a:endParaRPr>
        </a:p>
      </dgm:t>
    </dgm:pt>
    <dgm:pt modelId="{05F9A024-823B-4334-B693-6AB28055E95A}" type="sibTrans" cxnId="{A8BD7146-8EA8-439C-B96F-FD71D9D78178}">
      <dgm:prSet/>
      <dgm:spPr/>
      <dgm:t>
        <a:bodyPr/>
        <a:lstStyle/>
        <a:p>
          <a:endParaRPr lang="fr-FR" sz="3200">
            <a:solidFill>
              <a:srgbClr val="FF0000"/>
            </a:solidFill>
          </a:endParaRPr>
        </a:p>
      </dgm:t>
    </dgm:pt>
    <dgm:pt modelId="{B8ADC3CE-40A0-45F9-9EB1-90654F6B6D25}">
      <dgm:prSet custT="1"/>
      <dgm:spPr/>
      <dgm:t>
        <a:bodyPr/>
        <a:lstStyle/>
        <a:p>
          <a:r>
            <a:rPr lang="fr-FR" sz="3200" dirty="0">
              <a:solidFill>
                <a:schemeClr val="tx1"/>
              </a:solidFill>
            </a:rPr>
            <a:t>Indications selon les troubles ?</a:t>
          </a:r>
        </a:p>
      </dgm:t>
    </dgm:pt>
    <dgm:pt modelId="{49B3E1F5-BB3B-4682-9518-E687B1A3448F}" type="parTrans" cxnId="{3891AC0D-9166-4D20-818C-3CBA67F1C25D}">
      <dgm:prSet/>
      <dgm:spPr/>
      <dgm:t>
        <a:bodyPr/>
        <a:lstStyle/>
        <a:p>
          <a:endParaRPr lang="fr-FR">
            <a:solidFill>
              <a:srgbClr val="FF0000"/>
            </a:solidFill>
          </a:endParaRPr>
        </a:p>
      </dgm:t>
    </dgm:pt>
    <dgm:pt modelId="{7CEA6C10-8DEC-4F9D-A478-A139ADC370F5}" type="sibTrans" cxnId="{3891AC0D-9166-4D20-818C-3CBA67F1C25D}">
      <dgm:prSet/>
      <dgm:spPr/>
      <dgm:t>
        <a:bodyPr/>
        <a:lstStyle/>
        <a:p>
          <a:endParaRPr lang="fr-FR">
            <a:solidFill>
              <a:srgbClr val="FF0000"/>
            </a:solidFill>
          </a:endParaRPr>
        </a:p>
      </dgm:t>
    </dgm:pt>
    <dgm:pt modelId="{396C499F-295F-C44C-8F4B-9A4230BFA484}">
      <dgm:prSet/>
      <dgm:spPr/>
      <dgm:t>
        <a:bodyPr/>
        <a:lstStyle/>
        <a:p>
          <a:r>
            <a:rPr lang="fr-FR" b="1" dirty="0">
              <a:solidFill>
                <a:schemeClr val="tx1"/>
              </a:solidFill>
            </a:rPr>
            <a:t>4 modalités </a:t>
          </a:r>
        </a:p>
      </dgm:t>
    </dgm:pt>
    <dgm:pt modelId="{E00FEB18-63A6-674E-BB27-FD9ADCE63DE4}" type="parTrans" cxnId="{544D862C-C44A-F443-9695-CC542F8966F0}">
      <dgm:prSet/>
      <dgm:spPr/>
      <dgm:t>
        <a:bodyPr/>
        <a:lstStyle/>
        <a:p>
          <a:endParaRPr lang="fr-FR"/>
        </a:p>
      </dgm:t>
    </dgm:pt>
    <dgm:pt modelId="{F9F0CA33-FA9D-C444-9CEA-B4E6E77CF8A1}" type="sibTrans" cxnId="{544D862C-C44A-F443-9695-CC542F8966F0}">
      <dgm:prSet/>
      <dgm:spPr/>
      <dgm:t>
        <a:bodyPr/>
        <a:lstStyle/>
        <a:p>
          <a:endParaRPr lang="fr-FR"/>
        </a:p>
      </dgm:t>
    </dgm:pt>
    <dgm:pt modelId="{9F70953D-438A-BA4E-99EF-6A7CA1F72065}">
      <dgm:prSet/>
      <dgm:spPr/>
      <dgm:t>
        <a:bodyPr/>
        <a:lstStyle/>
        <a:p>
          <a:r>
            <a:rPr lang="fr-FR">
              <a:solidFill>
                <a:schemeClr val="tx1"/>
              </a:solidFill>
            </a:rPr>
            <a:t>Numérique </a:t>
          </a:r>
          <a:endParaRPr lang="fr-FR" dirty="0">
            <a:solidFill>
              <a:schemeClr val="tx1"/>
            </a:solidFill>
          </a:endParaRPr>
        </a:p>
      </dgm:t>
    </dgm:pt>
    <dgm:pt modelId="{74F57A22-A408-764B-9AD4-01877F63E7D8}" type="parTrans" cxnId="{FB55A91C-AF17-9A4A-A4D2-AB3EA97CE3A7}">
      <dgm:prSet/>
      <dgm:spPr/>
      <dgm:t>
        <a:bodyPr/>
        <a:lstStyle/>
        <a:p>
          <a:endParaRPr lang="fr-FR"/>
        </a:p>
      </dgm:t>
    </dgm:pt>
    <dgm:pt modelId="{2C7D9159-F24F-1945-AFF6-8FBAAFF948E4}" type="sibTrans" cxnId="{FB55A91C-AF17-9A4A-A4D2-AB3EA97CE3A7}">
      <dgm:prSet/>
      <dgm:spPr/>
      <dgm:t>
        <a:bodyPr/>
        <a:lstStyle/>
        <a:p>
          <a:endParaRPr lang="fr-FR"/>
        </a:p>
      </dgm:t>
    </dgm:pt>
    <dgm:pt modelId="{D26F2BF3-C2F8-FB45-BF67-F80736E5C028}">
      <dgm:prSet/>
      <dgm:spPr/>
      <dgm:t>
        <a:bodyPr/>
        <a:lstStyle/>
        <a:p>
          <a:r>
            <a:rPr lang="fr-FR" dirty="0">
              <a:solidFill>
                <a:schemeClr val="tx1"/>
              </a:solidFill>
            </a:rPr>
            <a:t>Accessibilité ?</a:t>
          </a:r>
        </a:p>
      </dgm:t>
    </dgm:pt>
    <dgm:pt modelId="{1684E0C0-DE11-1049-A38F-84AC65F74A3B}" type="parTrans" cxnId="{DBE099F6-7174-6C4D-A2A5-F839CB1668A9}">
      <dgm:prSet/>
      <dgm:spPr/>
      <dgm:t>
        <a:bodyPr/>
        <a:lstStyle/>
        <a:p>
          <a:endParaRPr lang="fr-FR"/>
        </a:p>
      </dgm:t>
    </dgm:pt>
    <dgm:pt modelId="{ACC7DA6C-05D5-A54C-A9BC-B71BE00244B3}" type="sibTrans" cxnId="{DBE099F6-7174-6C4D-A2A5-F839CB1668A9}">
      <dgm:prSet/>
      <dgm:spPr/>
      <dgm:t>
        <a:bodyPr/>
        <a:lstStyle/>
        <a:p>
          <a:endParaRPr lang="fr-FR"/>
        </a:p>
      </dgm:t>
    </dgm:pt>
    <dgm:pt modelId="{78B7CDF4-4A4F-7744-B8A5-E4A640663F8A}">
      <dgm:prSet phldrT="[Texte]" custScaleX="116831" custScaleY="31496" custLinFactNeighborX="-1995" custLinFactNeighborY="-2895"/>
      <dgm:spPr/>
      <dgm:t>
        <a:bodyPr/>
        <a:lstStyle/>
        <a:p>
          <a:endParaRPr lang="fr-FR"/>
        </a:p>
      </dgm:t>
    </dgm:pt>
    <dgm:pt modelId="{1CD5D3E0-E3C4-BD4B-8E67-5EA3E132C924}" type="parTrans" cxnId="{3BC8408F-982E-5B42-874A-44F035C27539}">
      <dgm:prSet/>
      <dgm:spPr/>
      <dgm:t>
        <a:bodyPr/>
        <a:lstStyle/>
        <a:p>
          <a:endParaRPr lang="fr-FR"/>
        </a:p>
      </dgm:t>
    </dgm:pt>
    <dgm:pt modelId="{048E8CBC-5B86-774E-8FCC-5EAB65FD510F}" type="sibTrans" cxnId="{3BC8408F-982E-5B42-874A-44F035C27539}">
      <dgm:prSet/>
      <dgm:spPr/>
      <dgm:t>
        <a:bodyPr/>
        <a:lstStyle/>
        <a:p>
          <a:endParaRPr lang="fr-FR"/>
        </a:p>
      </dgm:t>
    </dgm:pt>
    <dgm:pt modelId="{59D5A282-1E07-4624-A9D4-F468BD043EA8}">
      <dgm:prSet phldrT="[Texte]" custT="1"/>
      <dgm:spPr/>
      <dgm:t>
        <a:bodyPr>
          <a:prstTxWarp prst="textPlain">
            <a:avLst/>
          </a:prstTxWarp>
        </a:bodyPr>
        <a:lstStyle/>
        <a:p>
          <a:r>
            <a:rPr lang="fr-FR" sz="2400" b="1" dirty="0">
              <a:solidFill>
                <a:srgbClr val="FF0000"/>
              </a:solidFill>
              <a:effectLst>
                <a:outerShdw blurRad="38100" dist="38100" dir="2700000" algn="tl">
                  <a:srgbClr val="000000">
                    <a:alpha val="43137"/>
                  </a:srgbClr>
                </a:outerShdw>
              </a:effectLst>
            </a:rPr>
            <a:t>LIMITES</a:t>
          </a:r>
        </a:p>
      </dgm:t>
    </dgm:pt>
    <dgm:pt modelId="{076854C2-3D4E-4F9A-A103-39241EC7A8BB}" type="sibTrans" cxnId="{8B82AE7F-367F-4B3E-9780-8FFB9C298CF4}">
      <dgm:prSet/>
      <dgm:spPr/>
      <dgm:t>
        <a:bodyPr/>
        <a:lstStyle/>
        <a:p>
          <a:endParaRPr lang="fr-FR" sz="3200">
            <a:solidFill>
              <a:srgbClr val="FF0000"/>
            </a:solidFill>
          </a:endParaRPr>
        </a:p>
      </dgm:t>
    </dgm:pt>
    <dgm:pt modelId="{B82EE74A-65DC-4C5E-8A02-6603056874BB}" type="parTrans" cxnId="{8B82AE7F-367F-4B3E-9780-8FFB9C298CF4}">
      <dgm:prSet/>
      <dgm:spPr/>
      <dgm:t>
        <a:bodyPr/>
        <a:lstStyle/>
        <a:p>
          <a:endParaRPr lang="fr-FR" sz="3200">
            <a:solidFill>
              <a:srgbClr val="FF0000"/>
            </a:solidFill>
          </a:endParaRPr>
        </a:p>
      </dgm:t>
    </dgm:pt>
    <dgm:pt modelId="{FE8B34E6-5693-4D5B-8F03-0CA8C6F59199}" type="pres">
      <dgm:prSet presAssocID="{7DDC262F-6B58-4F51-BBEC-7193F489E894}" presName="outerComposite" presStyleCnt="0">
        <dgm:presLayoutVars>
          <dgm:chMax val="2"/>
          <dgm:animLvl val="lvl"/>
          <dgm:resizeHandles val="exact"/>
        </dgm:presLayoutVars>
      </dgm:prSet>
      <dgm:spPr/>
      <dgm:t>
        <a:bodyPr/>
        <a:lstStyle/>
        <a:p>
          <a:endParaRPr lang="fr-FR"/>
        </a:p>
      </dgm:t>
    </dgm:pt>
    <dgm:pt modelId="{52E50C80-33B5-48CA-A1D5-FF82CB5B4644}" type="pres">
      <dgm:prSet presAssocID="{7DDC262F-6B58-4F51-BBEC-7193F489E894}" presName="dummyMaxCanvas" presStyleCnt="0"/>
      <dgm:spPr/>
    </dgm:pt>
    <dgm:pt modelId="{3FC6156B-057D-4C5E-83FF-F1BFFBC3B466}" type="pres">
      <dgm:prSet presAssocID="{7DDC262F-6B58-4F51-BBEC-7193F489E894}" presName="parentComposite" presStyleCnt="0"/>
      <dgm:spPr/>
    </dgm:pt>
    <dgm:pt modelId="{AAF426F3-BD02-49A5-B458-EA40F3ACB642}" type="pres">
      <dgm:prSet presAssocID="{7DDC262F-6B58-4F51-BBEC-7193F489E894}" presName="parent1" presStyleLbl="alignAccFollowNode1" presStyleIdx="0" presStyleCnt="4" custScaleX="116831" custScaleY="31496" custLinFactNeighborX="-1995" custLinFactNeighborY="-2895">
        <dgm:presLayoutVars>
          <dgm:chMax val="4"/>
        </dgm:presLayoutVars>
      </dgm:prSet>
      <dgm:spPr/>
      <dgm:t>
        <a:bodyPr/>
        <a:lstStyle/>
        <a:p>
          <a:endParaRPr lang="fr-FR"/>
        </a:p>
      </dgm:t>
    </dgm:pt>
    <dgm:pt modelId="{4F81FEB3-1A0B-4E83-9213-FB2EB47CA630}" type="pres">
      <dgm:prSet presAssocID="{7DDC262F-6B58-4F51-BBEC-7193F489E894}" presName="parent2" presStyleLbl="alignAccFollowNode1" presStyleIdx="1" presStyleCnt="4" custScaleX="90149" custScaleY="49213">
        <dgm:presLayoutVars>
          <dgm:chMax val="4"/>
        </dgm:presLayoutVars>
      </dgm:prSet>
      <dgm:spPr/>
      <dgm:t>
        <a:bodyPr/>
        <a:lstStyle/>
        <a:p>
          <a:endParaRPr lang="fr-FR"/>
        </a:p>
      </dgm:t>
    </dgm:pt>
    <dgm:pt modelId="{A12C9CC1-9E96-4A28-8A85-1A76275D4DD0}" type="pres">
      <dgm:prSet presAssocID="{7DDC262F-6B58-4F51-BBEC-7193F489E894}" presName="childrenComposite" presStyleCnt="0"/>
      <dgm:spPr/>
    </dgm:pt>
    <dgm:pt modelId="{E67B8AA5-DF36-419A-B2D1-433CBE294DCD}" type="pres">
      <dgm:prSet presAssocID="{7DDC262F-6B58-4F51-BBEC-7193F489E894}" presName="dummyMaxCanvas_ChildArea" presStyleCnt="0"/>
      <dgm:spPr/>
    </dgm:pt>
    <dgm:pt modelId="{AB6E8148-6E1A-4FC2-8147-0F6322EE7356}" type="pres">
      <dgm:prSet presAssocID="{7DDC262F-6B58-4F51-BBEC-7193F489E894}" presName="fulcrum" presStyleLbl="alignAccFollowNode1" presStyleIdx="2" presStyleCnt="4"/>
      <dgm:spPr/>
    </dgm:pt>
    <dgm:pt modelId="{EC4F2A08-4DE3-4CAC-B0F3-1EE8B8768EB8}" type="pres">
      <dgm:prSet presAssocID="{7DDC262F-6B58-4F51-BBEC-7193F489E894}" presName="balance_33" presStyleLbl="alignAccFollowNode1" presStyleIdx="3" presStyleCnt="4">
        <dgm:presLayoutVars>
          <dgm:bulletEnabled val="1"/>
        </dgm:presLayoutVars>
      </dgm:prSet>
      <dgm:spPr/>
    </dgm:pt>
    <dgm:pt modelId="{7D250405-376F-4DB8-A297-97EE4840B03A}" type="pres">
      <dgm:prSet presAssocID="{7DDC262F-6B58-4F51-BBEC-7193F489E894}" presName="right_33_1" presStyleLbl="node1" presStyleIdx="0" presStyleCnt="6" custScaleX="138632">
        <dgm:presLayoutVars>
          <dgm:bulletEnabled val="1"/>
        </dgm:presLayoutVars>
      </dgm:prSet>
      <dgm:spPr/>
      <dgm:t>
        <a:bodyPr/>
        <a:lstStyle/>
        <a:p>
          <a:endParaRPr lang="fr-FR"/>
        </a:p>
      </dgm:t>
    </dgm:pt>
    <dgm:pt modelId="{48D347DB-8597-4EDB-9834-4DBBCA56E37D}" type="pres">
      <dgm:prSet presAssocID="{7DDC262F-6B58-4F51-BBEC-7193F489E894}" presName="right_33_2" presStyleLbl="node1" presStyleIdx="1" presStyleCnt="6" custScaleX="131625">
        <dgm:presLayoutVars>
          <dgm:bulletEnabled val="1"/>
        </dgm:presLayoutVars>
      </dgm:prSet>
      <dgm:spPr/>
      <dgm:t>
        <a:bodyPr/>
        <a:lstStyle/>
        <a:p>
          <a:endParaRPr lang="fr-FR"/>
        </a:p>
      </dgm:t>
    </dgm:pt>
    <dgm:pt modelId="{C36C210D-020B-4245-B24C-24E3900E1568}" type="pres">
      <dgm:prSet presAssocID="{7DDC262F-6B58-4F51-BBEC-7193F489E894}" presName="right_33_3" presStyleLbl="node1" presStyleIdx="2" presStyleCnt="6" custScaleX="134021">
        <dgm:presLayoutVars>
          <dgm:bulletEnabled val="1"/>
        </dgm:presLayoutVars>
      </dgm:prSet>
      <dgm:spPr/>
      <dgm:t>
        <a:bodyPr/>
        <a:lstStyle/>
        <a:p>
          <a:endParaRPr lang="fr-FR"/>
        </a:p>
      </dgm:t>
    </dgm:pt>
    <dgm:pt modelId="{749FF3D4-2189-4D33-B09F-81C05576B6F8}" type="pres">
      <dgm:prSet presAssocID="{7DDC262F-6B58-4F51-BBEC-7193F489E894}" presName="left_33_1" presStyleLbl="node1" presStyleIdx="3" presStyleCnt="6" custScaleX="126261">
        <dgm:presLayoutVars>
          <dgm:bulletEnabled val="1"/>
        </dgm:presLayoutVars>
      </dgm:prSet>
      <dgm:spPr/>
      <dgm:t>
        <a:bodyPr/>
        <a:lstStyle/>
        <a:p>
          <a:endParaRPr lang="fr-FR"/>
        </a:p>
      </dgm:t>
    </dgm:pt>
    <dgm:pt modelId="{3D110D31-CA22-410F-B769-C2B359E52BF7}" type="pres">
      <dgm:prSet presAssocID="{7DDC262F-6B58-4F51-BBEC-7193F489E894}" presName="left_33_2" presStyleLbl="node1" presStyleIdx="4" presStyleCnt="6" custScaleX="115893">
        <dgm:presLayoutVars>
          <dgm:bulletEnabled val="1"/>
        </dgm:presLayoutVars>
      </dgm:prSet>
      <dgm:spPr/>
      <dgm:t>
        <a:bodyPr/>
        <a:lstStyle/>
        <a:p>
          <a:endParaRPr lang="fr-FR"/>
        </a:p>
      </dgm:t>
    </dgm:pt>
    <dgm:pt modelId="{FEAA6B24-050C-44B9-A51D-C88F95A5C9E8}" type="pres">
      <dgm:prSet presAssocID="{7DDC262F-6B58-4F51-BBEC-7193F489E894}" presName="left_33_3" presStyleLbl="node1" presStyleIdx="5" presStyleCnt="6" custScaleX="114620">
        <dgm:presLayoutVars>
          <dgm:bulletEnabled val="1"/>
        </dgm:presLayoutVars>
      </dgm:prSet>
      <dgm:spPr/>
      <dgm:t>
        <a:bodyPr/>
        <a:lstStyle/>
        <a:p>
          <a:endParaRPr lang="fr-FR"/>
        </a:p>
      </dgm:t>
    </dgm:pt>
  </dgm:ptLst>
  <dgm:cxnLst>
    <dgm:cxn modelId="{F6F1CE7D-CE5A-324D-ADC6-9B2DE04FCBB0}" type="presOf" srcId="{7DDC262F-6B58-4F51-BBEC-7193F489E894}" destId="{FE8B34E6-5693-4D5B-8F03-0CA8C6F59199}" srcOrd="0" destOrd="0" presId="urn:microsoft.com/office/officeart/2005/8/layout/balance1"/>
    <dgm:cxn modelId="{14C84CEC-0C24-400E-91E1-EC98B3C6EC60}" srcId="{7DDC262F-6B58-4F51-BBEC-7193F489E894}" destId="{B7F675B1-4368-4075-8EC0-9504C3EC1BCB}" srcOrd="0" destOrd="0" parTransId="{654859DC-2F9F-4EAD-8928-44C70136B2E3}" sibTransId="{CCC89662-21EF-4629-B856-CB17AE10D57E}"/>
    <dgm:cxn modelId="{135F2482-50FE-43E6-9CCF-8AEE5E241B72}" srcId="{59D5A282-1E07-4624-A9D4-F468BD043EA8}" destId="{0302702D-530D-4103-A26A-E7D571031849}" srcOrd="2" destOrd="0" parTransId="{69B3F9D6-8A61-4C2B-8D26-9DCB7266C7FD}" sibTransId="{07FB26FC-E538-484D-8C88-F97D6DFF2EE5}"/>
    <dgm:cxn modelId="{A8BD7146-8EA8-439C-B96F-FD71D9D78178}" srcId="{7DDC262F-6B58-4F51-BBEC-7193F489E894}" destId="{0E0C723A-0C49-4488-BF1C-63FAD5AFD5FD}" srcOrd="2" destOrd="0" parTransId="{EF7281D5-DB79-4472-A557-F4407A23240D}" sibTransId="{05F9A024-823B-4334-B693-6AB28055E95A}"/>
    <dgm:cxn modelId="{FB55A91C-AF17-9A4A-A4D2-AB3EA97CE3A7}" srcId="{B7F675B1-4368-4075-8EC0-9504C3EC1BCB}" destId="{9F70953D-438A-BA4E-99EF-6A7CA1F72065}" srcOrd="1" destOrd="0" parTransId="{74F57A22-A408-764B-9AD4-01877F63E7D8}" sibTransId="{2C7D9159-F24F-1945-AFF6-8FBAAFF948E4}"/>
    <dgm:cxn modelId="{DF2BF1CB-9AF5-A54A-BAF1-0BA407332A65}" type="presOf" srcId="{396C499F-295F-C44C-8F4B-9A4230BFA484}" destId="{FEAA6B24-050C-44B9-A51D-C88F95A5C9E8}" srcOrd="0" destOrd="0" presId="urn:microsoft.com/office/officeart/2005/8/layout/balance1"/>
    <dgm:cxn modelId="{544D862C-C44A-F443-9695-CC542F8966F0}" srcId="{B7F675B1-4368-4075-8EC0-9504C3EC1BCB}" destId="{396C499F-295F-C44C-8F4B-9A4230BFA484}" srcOrd="2" destOrd="0" parTransId="{E00FEB18-63A6-674E-BB27-FD9ADCE63DE4}" sibTransId="{F9F0CA33-FA9D-C444-9CEA-B4E6E77CF8A1}"/>
    <dgm:cxn modelId="{3891AC0D-9166-4D20-818C-3CBA67F1C25D}" srcId="{59D5A282-1E07-4624-A9D4-F468BD043EA8}" destId="{B8ADC3CE-40A0-45F9-9EB1-90654F6B6D25}" srcOrd="0" destOrd="0" parTransId="{49B3E1F5-BB3B-4682-9518-E687B1A3448F}" sibTransId="{7CEA6C10-8DEC-4F9D-A478-A139ADC370F5}"/>
    <dgm:cxn modelId="{57631FA2-87EC-3147-B413-3EDE47F6A543}" type="presOf" srcId="{59D5A282-1E07-4624-A9D4-F468BD043EA8}" destId="{4F81FEB3-1A0B-4E83-9213-FB2EB47CA630}" srcOrd="0" destOrd="0" presId="urn:microsoft.com/office/officeart/2005/8/layout/balance1"/>
    <dgm:cxn modelId="{28711659-290D-FB47-8D04-06D3CF4DD9D3}" type="presOf" srcId="{D1E90D43-EE18-4EF8-85B9-A165B27F1DDA}" destId="{749FF3D4-2189-4D33-B09F-81C05576B6F8}" srcOrd="0" destOrd="0" presId="urn:microsoft.com/office/officeart/2005/8/layout/balance1"/>
    <dgm:cxn modelId="{0CE0820E-24D8-3048-B57C-8383CB8DF445}" type="presOf" srcId="{B7F675B1-4368-4075-8EC0-9504C3EC1BCB}" destId="{AAF426F3-BD02-49A5-B458-EA40F3ACB642}" srcOrd="0" destOrd="0" presId="urn:microsoft.com/office/officeart/2005/8/layout/balance1"/>
    <dgm:cxn modelId="{F234ABC5-72B5-4444-83D2-149E159A8CBC}" type="presOf" srcId="{9F70953D-438A-BA4E-99EF-6A7CA1F72065}" destId="{3D110D31-CA22-410F-B769-C2B359E52BF7}" srcOrd="0" destOrd="0" presId="urn:microsoft.com/office/officeart/2005/8/layout/balance1"/>
    <dgm:cxn modelId="{952F5870-7029-F14C-A4FE-BCE14C2B8A1D}" type="presOf" srcId="{B8ADC3CE-40A0-45F9-9EB1-90654F6B6D25}" destId="{7D250405-376F-4DB8-A297-97EE4840B03A}" srcOrd="0" destOrd="0" presId="urn:microsoft.com/office/officeart/2005/8/layout/balance1"/>
    <dgm:cxn modelId="{8B82AE7F-367F-4B3E-9780-8FFB9C298CF4}" srcId="{7DDC262F-6B58-4F51-BBEC-7193F489E894}" destId="{59D5A282-1E07-4624-A9D4-F468BD043EA8}" srcOrd="1" destOrd="0" parTransId="{B82EE74A-65DC-4C5E-8A02-6603056874BB}" sibTransId="{076854C2-3D4E-4F9A-A103-39241EC7A8BB}"/>
    <dgm:cxn modelId="{43905D35-1D1E-5C41-A415-EE5231DE0D46}" type="presOf" srcId="{0302702D-530D-4103-A26A-E7D571031849}" destId="{C36C210D-020B-4245-B24C-24E3900E1568}" srcOrd="0" destOrd="0" presId="urn:microsoft.com/office/officeart/2005/8/layout/balance1"/>
    <dgm:cxn modelId="{DBE099F6-7174-6C4D-A2A5-F839CB1668A9}" srcId="{59D5A282-1E07-4624-A9D4-F468BD043EA8}" destId="{D26F2BF3-C2F8-FB45-BF67-F80736E5C028}" srcOrd="1" destOrd="0" parTransId="{1684E0C0-DE11-1049-A38F-84AC65F74A3B}" sibTransId="{ACC7DA6C-05D5-A54C-A9BC-B71BE00244B3}"/>
    <dgm:cxn modelId="{7688752C-FE1B-7B42-BF69-6ABECF3DB2D3}" type="presOf" srcId="{D26F2BF3-C2F8-FB45-BF67-F80736E5C028}" destId="{48D347DB-8597-4EDB-9834-4DBBCA56E37D}" srcOrd="0" destOrd="0" presId="urn:microsoft.com/office/officeart/2005/8/layout/balance1"/>
    <dgm:cxn modelId="{C84F7D48-9324-4404-A85B-0089646A491D}" srcId="{B7F675B1-4368-4075-8EC0-9504C3EC1BCB}" destId="{D1E90D43-EE18-4EF8-85B9-A165B27F1DDA}" srcOrd="0" destOrd="0" parTransId="{47AA3F10-02A3-4AC1-99A5-40BDF50BD8B6}" sibTransId="{6ABD54D3-E432-46D5-B416-260A27C69FDB}"/>
    <dgm:cxn modelId="{3BC8408F-982E-5B42-874A-44F035C27539}" srcId="{7DDC262F-6B58-4F51-BBEC-7193F489E894}" destId="{78B7CDF4-4A4F-7744-B8A5-E4A640663F8A}" srcOrd="3" destOrd="0" parTransId="{1CD5D3E0-E3C4-BD4B-8E67-5EA3E132C924}" sibTransId="{048E8CBC-5B86-774E-8FCC-5EAB65FD510F}"/>
    <dgm:cxn modelId="{1F290B3E-11BD-8C45-89CD-76379E99AD6B}" type="presParOf" srcId="{FE8B34E6-5693-4D5B-8F03-0CA8C6F59199}" destId="{52E50C80-33B5-48CA-A1D5-FF82CB5B4644}" srcOrd="0" destOrd="0" presId="urn:microsoft.com/office/officeart/2005/8/layout/balance1"/>
    <dgm:cxn modelId="{88E908CF-FC94-3749-95E3-21F4B9655A45}" type="presParOf" srcId="{FE8B34E6-5693-4D5B-8F03-0CA8C6F59199}" destId="{3FC6156B-057D-4C5E-83FF-F1BFFBC3B466}" srcOrd="1" destOrd="0" presId="urn:microsoft.com/office/officeart/2005/8/layout/balance1"/>
    <dgm:cxn modelId="{697238F7-8F6A-2A4C-B6DD-DC8785B63E53}" type="presParOf" srcId="{3FC6156B-057D-4C5E-83FF-F1BFFBC3B466}" destId="{AAF426F3-BD02-49A5-B458-EA40F3ACB642}" srcOrd="0" destOrd="0" presId="urn:microsoft.com/office/officeart/2005/8/layout/balance1"/>
    <dgm:cxn modelId="{17928EF7-73FA-1947-BCD0-8B0FE68070EE}" type="presParOf" srcId="{3FC6156B-057D-4C5E-83FF-F1BFFBC3B466}" destId="{4F81FEB3-1A0B-4E83-9213-FB2EB47CA630}" srcOrd="1" destOrd="0" presId="urn:microsoft.com/office/officeart/2005/8/layout/balance1"/>
    <dgm:cxn modelId="{2B5E586F-DDC6-EB4E-8D59-C6F3EF32AFBE}" type="presParOf" srcId="{FE8B34E6-5693-4D5B-8F03-0CA8C6F59199}" destId="{A12C9CC1-9E96-4A28-8A85-1A76275D4DD0}" srcOrd="2" destOrd="0" presId="urn:microsoft.com/office/officeart/2005/8/layout/balance1"/>
    <dgm:cxn modelId="{D3ED0ED3-14FA-1444-87A6-53695497E34F}" type="presParOf" srcId="{A12C9CC1-9E96-4A28-8A85-1A76275D4DD0}" destId="{E67B8AA5-DF36-419A-B2D1-433CBE294DCD}" srcOrd="0" destOrd="0" presId="urn:microsoft.com/office/officeart/2005/8/layout/balance1"/>
    <dgm:cxn modelId="{6A44645A-ACEC-544C-877E-3065AEC8C4CF}" type="presParOf" srcId="{A12C9CC1-9E96-4A28-8A85-1A76275D4DD0}" destId="{AB6E8148-6E1A-4FC2-8147-0F6322EE7356}" srcOrd="1" destOrd="0" presId="urn:microsoft.com/office/officeart/2005/8/layout/balance1"/>
    <dgm:cxn modelId="{7C0E214C-9716-F04D-8729-A41773E33F68}" type="presParOf" srcId="{A12C9CC1-9E96-4A28-8A85-1A76275D4DD0}" destId="{EC4F2A08-4DE3-4CAC-B0F3-1EE8B8768EB8}" srcOrd="2" destOrd="0" presId="urn:microsoft.com/office/officeart/2005/8/layout/balance1"/>
    <dgm:cxn modelId="{9EDD90F6-43D4-AA42-9C8B-A9F3822544BF}" type="presParOf" srcId="{A12C9CC1-9E96-4A28-8A85-1A76275D4DD0}" destId="{7D250405-376F-4DB8-A297-97EE4840B03A}" srcOrd="3" destOrd="0" presId="urn:microsoft.com/office/officeart/2005/8/layout/balance1"/>
    <dgm:cxn modelId="{AF161F17-0754-A640-8786-77FAB91468A1}" type="presParOf" srcId="{A12C9CC1-9E96-4A28-8A85-1A76275D4DD0}" destId="{48D347DB-8597-4EDB-9834-4DBBCA56E37D}" srcOrd="4" destOrd="0" presId="urn:microsoft.com/office/officeart/2005/8/layout/balance1"/>
    <dgm:cxn modelId="{FAF95BCA-17D9-0849-A8B7-F916BDAA645A}" type="presParOf" srcId="{A12C9CC1-9E96-4A28-8A85-1A76275D4DD0}" destId="{C36C210D-020B-4245-B24C-24E3900E1568}" srcOrd="5" destOrd="0" presId="urn:microsoft.com/office/officeart/2005/8/layout/balance1"/>
    <dgm:cxn modelId="{06CD8D69-3E48-C747-8840-2D6DBCA5073B}" type="presParOf" srcId="{A12C9CC1-9E96-4A28-8A85-1A76275D4DD0}" destId="{749FF3D4-2189-4D33-B09F-81C05576B6F8}" srcOrd="6" destOrd="0" presId="urn:microsoft.com/office/officeart/2005/8/layout/balance1"/>
    <dgm:cxn modelId="{FD2ECDB8-CB45-5047-8125-3A79A268B9CB}" type="presParOf" srcId="{A12C9CC1-9E96-4A28-8A85-1A76275D4DD0}" destId="{3D110D31-CA22-410F-B769-C2B359E52BF7}" srcOrd="7" destOrd="0" presId="urn:microsoft.com/office/officeart/2005/8/layout/balance1"/>
    <dgm:cxn modelId="{F86DF13F-45B4-D14A-8F0B-806364EB70FB}" type="presParOf" srcId="{A12C9CC1-9E96-4A28-8A85-1A76275D4DD0}" destId="{FEAA6B24-050C-44B9-A51D-C88F95A5C9E8}"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8C308-4CF2-074D-B279-E77EA062A4C6}">
      <dsp:nvSpPr>
        <dsp:cNvPr id="0" name=""/>
        <dsp:cNvSpPr/>
      </dsp:nvSpPr>
      <dsp:spPr>
        <a:xfrm>
          <a:off x="8993853" y="3198708"/>
          <a:ext cx="2731079" cy="458353"/>
        </a:xfrm>
        <a:custGeom>
          <a:avLst/>
          <a:gdLst/>
          <a:ahLst/>
          <a:cxnLst/>
          <a:rect l="0" t="0" r="0" b="0"/>
          <a:pathLst>
            <a:path>
              <a:moveTo>
                <a:pt x="0" y="0"/>
              </a:moveTo>
              <a:lnTo>
                <a:pt x="0" y="312354"/>
              </a:lnTo>
              <a:lnTo>
                <a:pt x="2731079" y="312354"/>
              </a:lnTo>
              <a:lnTo>
                <a:pt x="2731079" y="45835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C6B3E0-87E4-4B57-A023-CF49952D468F}">
      <dsp:nvSpPr>
        <dsp:cNvPr id="0" name=""/>
        <dsp:cNvSpPr/>
      </dsp:nvSpPr>
      <dsp:spPr>
        <a:xfrm>
          <a:off x="8993853" y="3198708"/>
          <a:ext cx="140807" cy="458353"/>
        </a:xfrm>
        <a:custGeom>
          <a:avLst/>
          <a:gdLst/>
          <a:ahLst/>
          <a:cxnLst/>
          <a:rect l="0" t="0" r="0" b="0"/>
          <a:pathLst>
            <a:path>
              <a:moveTo>
                <a:pt x="0" y="0"/>
              </a:moveTo>
              <a:lnTo>
                <a:pt x="0" y="312354"/>
              </a:lnTo>
              <a:lnTo>
                <a:pt x="140807" y="312354"/>
              </a:lnTo>
              <a:lnTo>
                <a:pt x="140807" y="45835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81E9E-1449-4952-838E-248ED08D5720}">
      <dsp:nvSpPr>
        <dsp:cNvPr id="0" name=""/>
        <dsp:cNvSpPr/>
      </dsp:nvSpPr>
      <dsp:spPr>
        <a:xfrm>
          <a:off x="6403581" y="3198708"/>
          <a:ext cx="2590272" cy="458353"/>
        </a:xfrm>
        <a:custGeom>
          <a:avLst/>
          <a:gdLst/>
          <a:ahLst/>
          <a:cxnLst/>
          <a:rect l="0" t="0" r="0" b="0"/>
          <a:pathLst>
            <a:path>
              <a:moveTo>
                <a:pt x="2590272" y="0"/>
              </a:moveTo>
              <a:lnTo>
                <a:pt x="2590272" y="312354"/>
              </a:lnTo>
              <a:lnTo>
                <a:pt x="0" y="312354"/>
              </a:lnTo>
              <a:lnTo>
                <a:pt x="0" y="45835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F70EAA-80C6-40E9-A262-8034B001AFA3}">
      <dsp:nvSpPr>
        <dsp:cNvPr id="0" name=""/>
        <dsp:cNvSpPr/>
      </dsp:nvSpPr>
      <dsp:spPr>
        <a:xfrm>
          <a:off x="6013835" y="1739593"/>
          <a:ext cx="2980018" cy="458353"/>
        </a:xfrm>
        <a:custGeom>
          <a:avLst/>
          <a:gdLst/>
          <a:ahLst/>
          <a:cxnLst/>
          <a:rect l="0" t="0" r="0" b="0"/>
          <a:pathLst>
            <a:path>
              <a:moveTo>
                <a:pt x="0" y="0"/>
              </a:moveTo>
              <a:lnTo>
                <a:pt x="0" y="312354"/>
              </a:lnTo>
              <a:lnTo>
                <a:pt x="2980018" y="312354"/>
              </a:lnTo>
              <a:lnTo>
                <a:pt x="2980018" y="458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3653BF-6080-744C-8C7D-8B0EFDC5038C}">
      <dsp:nvSpPr>
        <dsp:cNvPr id="0" name=""/>
        <dsp:cNvSpPr/>
      </dsp:nvSpPr>
      <dsp:spPr>
        <a:xfrm>
          <a:off x="2471720" y="3198708"/>
          <a:ext cx="1218439" cy="458353"/>
        </a:xfrm>
        <a:custGeom>
          <a:avLst/>
          <a:gdLst/>
          <a:ahLst/>
          <a:cxnLst/>
          <a:rect l="0" t="0" r="0" b="0"/>
          <a:pathLst>
            <a:path>
              <a:moveTo>
                <a:pt x="0" y="0"/>
              </a:moveTo>
              <a:lnTo>
                <a:pt x="0" y="312354"/>
              </a:lnTo>
              <a:lnTo>
                <a:pt x="1218439" y="312354"/>
              </a:lnTo>
              <a:lnTo>
                <a:pt x="1218439" y="45835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67EEB6-52B5-4E48-9984-2735ABAEBB3F}">
      <dsp:nvSpPr>
        <dsp:cNvPr id="0" name=""/>
        <dsp:cNvSpPr/>
      </dsp:nvSpPr>
      <dsp:spPr>
        <a:xfrm>
          <a:off x="1047312" y="3198708"/>
          <a:ext cx="1424407" cy="458353"/>
        </a:xfrm>
        <a:custGeom>
          <a:avLst/>
          <a:gdLst/>
          <a:ahLst/>
          <a:cxnLst/>
          <a:rect l="0" t="0" r="0" b="0"/>
          <a:pathLst>
            <a:path>
              <a:moveTo>
                <a:pt x="1424407" y="0"/>
              </a:moveTo>
              <a:lnTo>
                <a:pt x="1424407" y="312354"/>
              </a:lnTo>
              <a:lnTo>
                <a:pt x="0" y="312354"/>
              </a:lnTo>
              <a:lnTo>
                <a:pt x="0" y="45835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5400CF-FD5C-4587-84CB-E0A9F7AC98ED}">
      <dsp:nvSpPr>
        <dsp:cNvPr id="0" name=""/>
        <dsp:cNvSpPr/>
      </dsp:nvSpPr>
      <dsp:spPr>
        <a:xfrm>
          <a:off x="2471720" y="1739593"/>
          <a:ext cx="3542114" cy="458353"/>
        </a:xfrm>
        <a:custGeom>
          <a:avLst/>
          <a:gdLst/>
          <a:ahLst/>
          <a:cxnLst/>
          <a:rect l="0" t="0" r="0" b="0"/>
          <a:pathLst>
            <a:path>
              <a:moveTo>
                <a:pt x="3542114" y="0"/>
              </a:moveTo>
              <a:lnTo>
                <a:pt x="3542114" y="312354"/>
              </a:lnTo>
              <a:lnTo>
                <a:pt x="0" y="312354"/>
              </a:lnTo>
              <a:lnTo>
                <a:pt x="0" y="458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6CA3D4-DAE6-44AC-A65E-47E50529F849}">
      <dsp:nvSpPr>
        <dsp:cNvPr id="0" name=""/>
        <dsp:cNvSpPr/>
      </dsp:nvSpPr>
      <dsp:spPr>
        <a:xfrm>
          <a:off x="4791102" y="738832"/>
          <a:ext cx="2445465" cy="100076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3239590-FA3B-4B56-822C-D0BEEA38D73B}">
      <dsp:nvSpPr>
        <dsp:cNvPr id="0" name=""/>
        <dsp:cNvSpPr/>
      </dsp:nvSpPr>
      <dsp:spPr>
        <a:xfrm>
          <a:off x="4966213" y="905188"/>
          <a:ext cx="2445465" cy="1000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fr-FR" sz="2000" b="1" kern="1200" dirty="0"/>
            <a:t>FAUSTINE</a:t>
          </a:r>
        </a:p>
        <a:p>
          <a:pPr lvl="0" algn="r" defTabSz="889000">
            <a:lnSpc>
              <a:spcPct val="90000"/>
            </a:lnSpc>
            <a:spcBef>
              <a:spcPct val="0"/>
            </a:spcBef>
            <a:spcAft>
              <a:spcPct val="35000"/>
            </a:spcAft>
          </a:pPr>
          <a:r>
            <a:rPr lang="fr-FR" sz="2000" b="1" kern="1200" dirty="0">
              <a:solidFill>
                <a:srgbClr val="000000"/>
              </a:solidFill>
            </a:rPr>
            <a:t>11 ans</a:t>
          </a:r>
          <a:r>
            <a:rPr lang="fr-FR" sz="2000" kern="1200" dirty="0">
              <a:solidFill>
                <a:srgbClr val="000000"/>
              </a:solidFill>
            </a:rPr>
            <a:t> </a:t>
          </a:r>
          <a:endParaRPr lang="fr-FR" sz="2000" kern="1200" dirty="0"/>
        </a:p>
      </dsp:txBody>
      <dsp:txXfrm>
        <a:off x="4995524" y="934499"/>
        <a:ext cx="2386843" cy="942138"/>
      </dsp:txXfrm>
    </dsp:sp>
    <dsp:sp modelId="{76D6E4E5-B2E9-450E-B3D3-A8E0CA505372}">
      <dsp:nvSpPr>
        <dsp:cNvPr id="0" name=""/>
        <dsp:cNvSpPr/>
      </dsp:nvSpPr>
      <dsp:spPr>
        <a:xfrm>
          <a:off x="1646266" y="2197947"/>
          <a:ext cx="1650908" cy="100076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D302153-EA39-460A-9CFD-9B4C4E30BA98}">
      <dsp:nvSpPr>
        <dsp:cNvPr id="0" name=""/>
        <dsp:cNvSpPr/>
      </dsp:nvSpPr>
      <dsp:spPr>
        <a:xfrm>
          <a:off x="1821377" y="2364303"/>
          <a:ext cx="1650908" cy="1000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a:solidFill>
                <a:srgbClr val="000000"/>
              </a:solidFill>
            </a:rPr>
            <a:t>Suivis </a:t>
          </a:r>
        </a:p>
      </dsp:txBody>
      <dsp:txXfrm>
        <a:off x="1850688" y="2393614"/>
        <a:ext cx="1592286" cy="942138"/>
      </dsp:txXfrm>
    </dsp:sp>
    <dsp:sp modelId="{FA961549-25CF-FE40-89AC-9A39FF71E49B}">
      <dsp:nvSpPr>
        <dsp:cNvPr id="0" name=""/>
        <dsp:cNvSpPr/>
      </dsp:nvSpPr>
      <dsp:spPr>
        <a:xfrm>
          <a:off x="3984" y="3657062"/>
          <a:ext cx="2086657" cy="2524349"/>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011F539-A6E6-A94C-B62B-C5462B66102F}">
      <dsp:nvSpPr>
        <dsp:cNvPr id="0" name=""/>
        <dsp:cNvSpPr/>
      </dsp:nvSpPr>
      <dsp:spPr>
        <a:xfrm>
          <a:off x="179095" y="3823417"/>
          <a:ext cx="2086657" cy="25243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rgbClr val="000000"/>
              </a:solidFill>
            </a:rPr>
            <a:t>Orthophonie depuis l’âge de 3 ans ½  </a:t>
          </a:r>
        </a:p>
        <a:p>
          <a:pPr lvl="0" algn="ctr" defTabSz="889000">
            <a:lnSpc>
              <a:spcPct val="90000"/>
            </a:lnSpc>
            <a:spcBef>
              <a:spcPct val="0"/>
            </a:spcBef>
            <a:spcAft>
              <a:spcPct val="35000"/>
            </a:spcAft>
          </a:pPr>
          <a:r>
            <a:rPr lang="fr-FR" sz="2000" kern="1200" dirty="0" err="1">
              <a:solidFill>
                <a:srgbClr val="000000"/>
              </a:solidFill>
            </a:rPr>
            <a:t>Accomp</a:t>
          </a:r>
          <a:r>
            <a:rPr lang="fr-FR" sz="2000" kern="1200" dirty="0">
              <a:solidFill>
                <a:srgbClr val="000000"/>
              </a:solidFill>
            </a:rPr>
            <a:t>.</a:t>
          </a:r>
        </a:p>
        <a:p>
          <a:pPr lvl="0" algn="ctr" defTabSz="889000">
            <a:lnSpc>
              <a:spcPct val="90000"/>
            </a:lnSpc>
            <a:spcBef>
              <a:spcPct val="0"/>
            </a:spcBef>
            <a:spcAft>
              <a:spcPct val="35000"/>
            </a:spcAft>
          </a:pPr>
          <a:r>
            <a:rPr lang="fr-FR" sz="2000" kern="1200" dirty="0">
              <a:solidFill>
                <a:srgbClr val="000000"/>
              </a:solidFill>
            </a:rPr>
            <a:t>parental </a:t>
          </a:r>
          <a:endParaRPr lang="fr-FR" sz="2000" kern="1200" dirty="0"/>
        </a:p>
      </dsp:txBody>
      <dsp:txXfrm>
        <a:off x="240211" y="3884533"/>
        <a:ext cx="1964425" cy="2402117"/>
      </dsp:txXfrm>
    </dsp:sp>
    <dsp:sp modelId="{2065C8D4-52C8-DA48-8C19-DC439D679760}">
      <dsp:nvSpPr>
        <dsp:cNvPr id="0" name=""/>
        <dsp:cNvSpPr/>
      </dsp:nvSpPr>
      <dsp:spPr>
        <a:xfrm>
          <a:off x="2440864" y="3657062"/>
          <a:ext cx="2498592" cy="2490993"/>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9A6BE9D-09AC-6946-84D2-F3E3836A1544}">
      <dsp:nvSpPr>
        <dsp:cNvPr id="0" name=""/>
        <dsp:cNvSpPr/>
      </dsp:nvSpPr>
      <dsp:spPr>
        <a:xfrm>
          <a:off x="2615975" y="3823417"/>
          <a:ext cx="2498592" cy="24909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rgbClr val="000000"/>
              </a:solidFill>
            </a:rPr>
            <a:t>Prise en charge institutionnelle IME</a:t>
          </a:r>
        </a:p>
        <a:p>
          <a:pPr lvl="0" algn="ctr" defTabSz="889000">
            <a:lnSpc>
              <a:spcPct val="90000"/>
            </a:lnSpc>
            <a:spcBef>
              <a:spcPct val="0"/>
            </a:spcBef>
            <a:spcAft>
              <a:spcPct val="35000"/>
            </a:spcAft>
          </a:pPr>
          <a:r>
            <a:rPr lang="fr-FR" sz="2000" kern="1200" dirty="0">
              <a:solidFill>
                <a:srgbClr val="000000"/>
              </a:solidFill>
            </a:rPr>
            <a:t>avec des temps de scolarisation </a:t>
          </a:r>
          <a:endParaRPr lang="fr-FR" sz="2000" kern="1200" dirty="0"/>
        </a:p>
      </dsp:txBody>
      <dsp:txXfrm>
        <a:off x="2688934" y="3896376"/>
        <a:ext cx="2352674" cy="2345075"/>
      </dsp:txXfrm>
    </dsp:sp>
    <dsp:sp modelId="{3DCB31A8-9AE8-42D6-81CD-BFD17A719A0D}">
      <dsp:nvSpPr>
        <dsp:cNvPr id="0" name=""/>
        <dsp:cNvSpPr/>
      </dsp:nvSpPr>
      <dsp:spPr>
        <a:xfrm>
          <a:off x="7606302" y="2197947"/>
          <a:ext cx="2775102" cy="1000760"/>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D288501-53AD-4471-A234-2A34F0C24AA6}">
      <dsp:nvSpPr>
        <dsp:cNvPr id="0" name=""/>
        <dsp:cNvSpPr/>
      </dsp:nvSpPr>
      <dsp:spPr>
        <a:xfrm>
          <a:off x="7781413" y="2364303"/>
          <a:ext cx="2775102" cy="1000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a:solidFill>
                <a:srgbClr val="000000"/>
              </a:solidFill>
            </a:rPr>
            <a:t>Entrainement</a:t>
          </a:r>
        </a:p>
      </dsp:txBody>
      <dsp:txXfrm>
        <a:off x="7810724" y="2393614"/>
        <a:ext cx="2716480" cy="942138"/>
      </dsp:txXfrm>
    </dsp:sp>
    <dsp:sp modelId="{BCB22D1B-2023-4313-81C3-D31BF42408BD}">
      <dsp:nvSpPr>
        <dsp:cNvPr id="0" name=""/>
        <dsp:cNvSpPr/>
      </dsp:nvSpPr>
      <dsp:spPr>
        <a:xfrm>
          <a:off x="5289679" y="3657062"/>
          <a:ext cx="2227804" cy="251799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7E41FB4-CE96-4EE3-ADC0-01743F32A4A0}">
      <dsp:nvSpPr>
        <dsp:cNvPr id="0" name=""/>
        <dsp:cNvSpPr/>
      </dsp:nvSpPr>
      <dsp:spPr>
        <a:xfrm>
          <a:off x="5464790" y="3823417"/>
          <a:ext cx="2227804" cy="2517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Evaluation clinique </a:t>
          </a:r>
        </a:p>
        <a:p>
          <a:pPr lvl="0" algn="ctr" defTabSz="889000">
            <a:lnSpc>
              <a:spcPct val="60000"/>
            </a:lnSpc>
            <a:spcBef>
              <a:spcPct val="0"/>
            </a:spcBef>
            <a:spcAft>
              <a:spcPct val="35000"/>
            </a:spcAft>
          </a:pPr>
          <a:r>
            <a:rPr lang="fr-FR" sz="2000" b="1" kern="1200" dirty="0">
              <a:solidFill>
                <a:srgbClr val="3366FF"/>
              </a:solidFill>
            </a:rPr>
            <a:t>Pré-test </a:t>
          </a:r>
        </a:p>
        <a:p>
          <a:pPr lvl="0" algn="ctr" defTabSz="889000">
            <a:lnSpc>
              <a:spcPct val="60000"/>
            </a:lnSpc>
            <a:spcBef>
              <a:spcPct val="0"/>
            </a:spcBef>
            <a:spcAft>
              <a:spcPct val="35000"/>
            </a:spcAft>
          </a:pPr>
          <a:r>
            <a:rPr lang="fr-FR" sz="2000" b="1" kern="1200" dirty="0">
              <a:solidFill>
                <a:srgbClr val="3366FF"/>
              </a:solidFill>
            </a:rPr>
            <a:t>Juillet 2015</a:t>
          </a:r>
        </a:p>
        <a:p>
          <a:pPr lvl="0" algn="ctr" defTabSz="889000">
            <a:lnSpc>
              <a:spcPct val="70000"/>
            </a:lnSpc>
            <a:spcBef>
              <a:spcPct val="0"/>
            </a:spcBef>
            <a:spcAft>
              <a:spcPct val="35000"/>
            </a:spcAft>
          </a:pPr>
          <a:r>
            <a:rPr lang="fr-FR" sz="2000" kern="1200" dirty="0">
              <a:solidFill>
                <a:schemeClr val="tx1"/>
              </a:solidFill>
            </a:rPr>
            <a:t> </a:t>
          </a:r>
          <a:r>
            <a:rPr lang="fr-FR" sz="2000" b="1" kern="1200" dirty="0">
              <a:solidFill>
                <a:srgbClr val="FF0000"/>
              </a:solidFill>
            </a:rPr>
            <a:t>Post-test</a:t>
          </a:r>
        </a:p>
        <a:p>
          <a:pPr lvl="0" algn="ctr" defTabSz="889000">
            <a:lnSpc>
              <a:spcPct val="70000"/>
            </a:lnSpc>
            <a:spcBef>
              <a:spcPct val="0"/>
            </a:spcBef>
            <a:spcAft>
              <a:spcPct val="35000"/>
            </a:spcAft>
          </a:pPr>
          <a:r>
            <a:rPr lang="fr-FR" sz="2000" b="1" kern="1200" dirty="0">
              <a:solidFill>
                <a:srgbClr val="FF0000"/>
              </a:solidFill>
            </a:rPr>
            <a:t>Janvier 2016</a:t>
          </a:r>
        </a:p>
      </dsp:txBody>
      <dsp:txXfrm>
        <a:off x="5530040" y="3888667"/>
        <a:ext cx="2097304" cy="2387494"/>
      </dsp:txXfrm>
    </dsp:sp>
    <dsp:sp modelId="{99CD152E-F619-4231-A201-13744E567115}">
      <dsp:nvSpPr>
        <dsp:cNvPr id="0" name=""/>
        <dsp:cNvSpPr/>
      </dsp:nvSpPr>
      <dsp:spPr>
        <a:xfrm>
          <a:off x="7867705" y="3657062"/>
          <a:ext cx="2533910" cy="2408981"/>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BA34BFF-7214-4AF7-9DBB-0A6A49CB3521}">
      <dsp:nvSpPr>
        <dsp:cNvPr id="0" name=""/>
        <dsp:cNvSpPr/>
      </dsp:nvSpPr>
      <dsp:spPr>
        <a:xfrm>
          <a:off x="8042817" y="3823417"/>
          <a:ext cx="2533910" cy="2408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rgbClr val="000000"/>
              </a:solidFill>
            </a:rPr>
            <a:t>Entretien famille</a:t>
          </a:r>
        </a:p>
        <a:p>
          <a:pPr lvl="0" algn="ctr" defTabSz="889000">
            <a:lnSpc>
              <a:spcPct val="90000"/>
            </a:lnSpc>
            <a:spcBef>
              <a:spcPct val="0"/>
            </a:spcBef>
            <a:spcAft>
              <a:spcPct val="35000"/>
            </a:spcAft>
          </a:pPr>
          <a:r>
            <a:rPr lang="fr-FR" sz="2000" kern="1200" dirty="0">
              <a:solidFill>
                <a:srgbClr val="000000"/>
              </a:solidFill>
            </a:rPr>
            <a:t>Entretien orthophoniste référent soin</a:t>
          </a:r>
        </a:p>
      </dsp:txBody>
      <dsp:txXfrm>
        <a:off x="8113374" y="3893974"/>
        <a:ext cx="2392796" cy="2267867"/>
      </dsp:txXfrm>
    </dsp:sp>
    <dsp:sp modelId="{2375E2B5-4927-2049-A3C6-3BFF4C0EF27D}">
      <dsp:nvSpPr>
        <dsp:cNvPr id="0" name=""/>
        <dsp:cNvSpPr/>
      </dsp:nvSpPr>
      <dsp:spPr>
        <a:xfrm>
          <a:off x="10751839" y="3657062"/>
          <a:ext cx="1946188" cy="2300419"/>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96BA175-78DE-4A49-A7CF-630E0CE0ED59}">
      <dsp:nvSpPr>
        <dsp:cNvPr id="0" name=""/>
        <dsp:cNvSpPr/>
      </dsp:nvSpPr>
      <dsp:spPr>
        <a:xfrm>
          <a:off x="10926950" y="3823417"/>
          <a:ext cx="1946188" cy="23004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Evaluation pendant entrainement </a:t>
          </a:r>
          <a:endParaRPr lang="fr-FR" sz="2000" kern="1200" dirty="0"/>
        </a:p>
      </dsp:txBody>
      <dsp:txXfrm>
        <a:off x="10983952" y="3880419"/>
        <a:ext cx="1832184" cy="2186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07D15-8C7A-4557-8370-EB404E57FB73}">
      <dsp:nvSpPr>
        <dsp:cNvPr id="0" name=""/>
        <dsp:cNvSpPr/>
      </dsp:nvSpPr>
      <dsp:spPr>
        <a:xfrm rot="21300000">
          <a:off x="27265" y="2236581"/>
          <a:ext cx="8830478" cy="1011223"/>
        </a:xfrm>
        <a:prstGeom prst="mathMinus">
          <a:avLst/>
        </a:prstGeom>
        <a:solidFill>
          <a:schemeClr val="accent1">
            <a:tint val="6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C63F2-494D-4680-8E80-AB137D7D0F89}">
      <dsp:nvSpPr>
        <dsp:cNvPr id="0" name=""/>
        <dsp:cNvSpPr/>
      </dsp:nvSpPr>
      <dsp:spPr>
        <a:xfrm>
          <a:off x="1066201" y="274219"/>
          <a:ext cx="2665503" cy="2193754"/>
        </a:xfrm>
        <a:prstGeom prst="downArrow">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9EE73-8D75-4CDC-B57D-8EFA27C050E1}">
      <dsp:nvSpPr>
        <dsp:cNvPr id="0" name=""/>
        <dsp:cNvSpPr/>
      </dsp:nvSpPr>
      <dsp:spPr>
        <a:xfrm>
          <a:off x="4488906" y="0"/>
          <a:ext cx="3283501" cy="230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buNone/>
          </a:pPr>
          <a:r>
            <a:rPr lang="fr-FR" sz="4400" kern="1200" dirty="0">
              <a:solidFill>
                <a:srgbClr val="FF0000"/>
              </a:solidFill>
            </a:rPr>
            <a:t>Avantages</a:t>
          </a:r>
        </a:p>
      </dsp:txBody>
      <dsp:txXfrm>
        <a:off x="4488906" y="0"/>
        <a:ext cx="3283501" cy="2303442"/>
      </dsp:txXfrm>
    </dsp:sp>
    <dsp:sp modelId="{EC1AB21D-E914-4699-AF05-ADA8B457C114}">
      <dsp:nvSpPr>
        <dsp:cNvPr id="0" name=""/>
        <dsp:cNvSpPr/>
      </dsp:nvSpPr>
      <dsp:spPr>
        <a:xfrm>
          <a:off x="5153305" y="3016412"/>
          <a:ext cx="2665503" cy="2193754"/>
        </a:xfrm>
        <a:prstGeom prst="upArrow">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3ED6F-1255-46CB-92D3-D5EF90179B1A}">
      <dsp:nvSpPr>
        <dsp:cNvPr id="0" name=""/>
        <dsp:cNvSpPr/>
      </dsp:nvSpPr>
      <dsp:spPr>
        <a:xfrm>
          <a:off x="1332751" y="3180944"/>
          <a:ext cx="2843203" cy="230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buNone/>
          </a:pPr>
          <a:endParaRPr lang="fr-FR" sz="4400" kern="1200" dirty="0">
            <a:solidFill>
              <a:srgbClr val="FF0000"/>
            </a:solidFill>
          </a:endParaRPr>
        </a:p>
      </dsp:txBody>
      <dsp:txXfrm>
        <a:off x="1332751" y="3180944"/>
        <a:ext cx="2843203" cy="2303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90C8D-F585-451E-A708-1CAAB2C9D75D}">
      <dsp:nvSpPr>
        <dsp:cNvPr id="0" name=""/>
        <dsp:cNvSpPr/>
      </dsp:nvSpPr>
      <dsp:spPr>
        <a:xfrm>
          <a:off x="1994616" y="4451"/>
          <a:ext cx="3621758" cy="1158731"/>
        </a:xfrm>
        <a:prstGeom prst="chevron">
          <a:avLst/>
        </a:prstGeom>
        <a:gradFill rotWithShape="0">
          <a:gsLst>
            <a:gs pos="31000">
              <a:schemeClr val="lt1">
                <a:hueOff val="0"/>
                <a:satOff val="0"/>
                <a:lumOff val="0"/>
                <a:alphaOff val="0"/>
                <a:tint val="100000"/>
                <a:shade val="100000"/>
                <a:satMod val="120000"/>
              </a:schemeClr>
            </a:gs>
            <a:gs pos="100000">
              <a:schemeClr val="l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defTabSz="1244600">
            <a:lnSpc>
              <a:spcPct val="90000"/>
            </a:lnSpc>
            <a:spcBef>
              <a:spcPct val="0"/>
            </a:spcBef>
            <a:spcAft>
              <a:spcPct val="35000"/>
            </a:spcAft>
          </a:pPr>
          <a:r>
            <a:rPr lang="fr-FR" sz="2800" b="1" kern="1200"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Meilleure attention</a:t>
          </a:r>
        </a:p>
      </dsp:txBody>
      <dsp:txXfrm>
        <a:off x="2573982" y="4451"/>
        <a:ext cx="2463027" cy="1158731"/>
      </dsp:txXfrm>
    </dsp:sp>
    <dsp:sp modelId="{5E93F914-BB3A-4523-BA2E-C5C46A108239}">
      <dsp:nvSpPr>
        <dsp:cNvPr id="0" name=""/>
        <dsp:cNvSpPr/>
      </dsp:nvSpPr>
      <dsp:spPr>
        <a:xfrm>
          <a:off x="1994616" y="1325404"/>
          <a:ext cx="4259843" cy="1158731"/>
        </a:xfrm>
        <a:prstGeom prst="chevron">
          <a:avLst/>
        </a:prstGeom>
        <a:gradFill rotWithShape="0">
          <a:gsLst>
            <a:gs pos="31000">
              <a:schemeClr val="lt1">
                <a:hueOff val="0"/>
                <a:satOff val="0"/>
                <a:lumOff val="0"/>
                <a:alphaOff val="0"/>
                <a:tint val="100000"/>
                <a:shade val="100000"/>
                <a:satMod val="120000"/>
              </a:schemeClr>
            </a:gs>
            <a:gs pos="100000">
              <a:schemeClr val="l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fr-FR" sz="2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Concentration facilitée</a:t>
          </a:r>
        </a:p>
      </dsp:txBody>
      <dsp:txXfrm>
        <a:off x="2573982" y="1325404"/>
        <a:ext cx="3101112" cy="1158731"/>
      </dsp:txXfrm>
    </dsp:sp>
    <dsp:sp modelId="{3D434847-1C13-48F0-BCD4-A4E6FA4B0B46}">
      <dsp:nvSpPr>
        <dsp:cNvPr id="0" name=""/>
        <dsp:cNvSpPr/>
      </dsp:nvSpPr>
      <dsp:spPr>
        <a:xfrm>
          <a:off x="1994616" y="2646358"/>
          <a:ext cx="4202515" cy="1158731"/>
        </a:xfrm>
        <a:prstGeom prst="chevron">
          <a:avLst/>
        </a:prstGeom>
        <a:gradFill rotWithShape="0">
          <a:gsLst>
            <a:gs pos="31000">
              <a:schemeClr val="lt1">
                <a:hueOff val="0"/>
                <a:satOff val="0"/>
                <a:lumOff val="0"/>
                <a:alphaOff val="0"/>
                <a:tint val="100000"/>
                <a:shade val="100000"/>
                <a:satMod val="120000"/>
              </a:schemeClr>
            </a:gs>
            <a:gs pos="100000">
              <a:schemeClr val="l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fr-FR" sz="2800" b="1" kern="1200" dirty="0">
              <a:solidFill>
                <a:srgbClr val="33CCFF"/>
              </a:solidFill>
              <a:latin typeface="Calibri" panose="020F0502020204030204" pitchFamily="34" charset="0"/>
              <a:ea typeface="Calibri" panose="020F0502020204030204" pitchFamily="34" charset="0"/>
              <a:cs typeface="Times New Roman" panose="02020603050405020304" pitchFamily="18" charset="0"/>
            </a:rPr>
            <a:t>Regard dirigé sur celui qui parle </a:t>
          </a:r>
          <a:endParaRPr lang="fr-FR" sz="2800" b="1" kern="1200" dirty="0">
            <a:solidFill>
              <a:srgbClr val="33CCFF"/>
            </a:solidFill>
            <a:latin typeface="Calibri" panose="020F0502020204030204" pitchFamily="34" charset="0"/>
          </a:endParaRPr>
        </a:p>
      </dsp:txBody>
      <dsp:txXfrm>
        <a:off x="2573982" y="2646358"/>
        <a:ext cx="3043784" cy="1158731"/>
      </dsp:txXfrm>
    </dsp:sp>
    <dsp:sp modelId="{D48CA717-B18D-486C-AE34-BBA46B1B3A5F}">
      <dsp:nvSpPr>
        <dsp:cNvPr id="0" name=""/>
        <dsp:cNvSpPr/>
      </dsp:nvSpPr>
      <dsp:spPr>
        <a:xfrm>
          <a:off x="1994616" y="3967311"/>
          <a:ext cx="4468965" cy="1158731"/>
        </a:xfrm>
        <a:prstGeom prst="chevron">
          <a:avLst/>
        </a:prstGeom>
        <a:gradFill rotWithShape="0">
          <a:gsLst>
            <a:gs pos="31000">
              <a:schemeClr val="lt1">
                <a:hueOff val="0"/>
                <a:satOff val="0"/>
                <a:lumOff val="0"/>
                <a:alphaOff val="0"/>
                <a:tint val="100000"/>
                <a:shade val="100000"/>
                <a:satMod val="120000"/>
              </a:schemeClr>
            </a:gs>
            <a:gs pos="100000">
              <a:schemeClr val="l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bodyPr>
        <a:lstStyle/>
        <a:p>
          <a:pPr lvl="0" algn="ctr" defTabSz="1244600">
            <a:lnSpc>
              <a:spcPct val="70000"/>
            </a:lnSpc>
            <a:spcBef>
              <a:spcPct val="0"/>
            </a:spcBef>
            <a:spcAft>
              <a:spcPct val="35000"/>
            </a:spcAft>
          </a:pPr>
          <a:r>
            <a:rPr lang="fr-FR" sz="2800" b="1" kern="1200" dirty="0"/>
            <a:t>Activité cognitive </a:t>
          </a:r>
        </a:p>
        <a:p>
          <a:pPr lvl="0" algn="ctr" defTabSz="1244600">
            <a:lnSpc>
              <a:spcPct val="70000"/>
            </a:lnSpc>
            <a:spcBef>
              <a:spcPct val="0"/>
            </a:spcBef>
            <a:spcAft>
              <a:spcPct val="35000"/>
            </a:spcAft>
          </a:pPr>
          <a:r>
            <a:rPr lang="fr-FR" sz="2800" b="1" kern="1200" dirty="0"/>
            <a:t>enrichie </a:t>
          </a:r>
        </a:p>
      </dsp:txBody>
      <dsp:txXfrm>
        <a:off x="2573982" y="3967311"/>
        <a:ext cx="3310234" cy="1158731"/>
      </dsp:txXfrm>
    </dsp:sp>
    <dsp:sp modelId="{EF184E83-01DE-4FAC-8071-BAA5FEF6B84E}">
      <dsp:nvSpPr>
        <dsp:cNvPr id="0" name=""/>
        <dsp:cNvSpPr/>
      </dsp:nvSpPr>
      <dsp:spPr>
        <a:xfrm>
          <a:off x="1994616" y="5288265"/>
          <a:ext cx="4097765" cy="1158731"/>
        </a:xfrm>
        <a:prstGeom prst="chevron">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fr-FR" sz="28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LANGAGE</a:t>
          </a:r>
          <a:endParaRPr lang="fr-FR" sz="2700" b="1" kern="1200" dirty="0">
            <a:solidFill>
              <a:srgbClr val="000000"/>
            </a:solidFill>
            <a:latin typeface="Calibri" panose="020F0502020204030204" pitchFamily="34" charset="0"/>
          </a:endParaRPr>
        </a:p>
      </dsp:txBody>
      <dsp:txXfrm>
        <a:off x="2573982" y="5288265"/>
        <a:ext cx="2939034" cy="1158731"/>
      </dsp:txXfrm>
    </dsp:sp>
    <dsp:sp modelId="{75C80371-F56B-4907-BEC1-5BB39AD4F799}">
      <dsp:nvSpPr>
        <dsp:cNvPr id="0" name=""/>
        <dsp:cNvSpPr/>
      </dsp:nvSpPr>
      <dsp:spPr>
        <a:xfrm>
          <a:off x="1994616" y="6609218"/>
          <a:ext cx="4621367" cy="1158731"/>
        </a:xfrm>
        <a:prstGeom prst="chevron">
          <a:avLst/>
        </a:prstGeom>
        <a:gradFill rotWithShape="0">
          <a:gsLst>
            <a:gs pos="31000">
              <a:schemeClr val="lt1">
                <a:hueOff val="0"/>
                <a:satOff val="0"/>
                <a:lumOff val="0"/>
                <a:alphaOff val="0"/>
                <a:tint val="100000"/>
                <a:shade val="100000"/>
                <a:satMod val="120000"/>
              </a:schemeClr>
            </a:gs>
            <a:gs pos="100000">
              <a:schemeClr val="l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fr-FR" sz="2800" b="1" kern="1200" dirty="0">
              <a:solidFill>
                <a:srgbClr val="FF3399"/>
              </a:solidFill>
              <a:latin typeface="Calibri"/>
              <a:cs typeface="Calibri"/>
            </a:rPr>
            <a:t>Participation famille</a:t>
          </a:r>
        </a:p>
      </dsp:txBody>
      <dsp:txXfrm>
        <a:off x="2573982" y="6609218"/>
        <a:ext cx="3462636" cy="1158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426F3-BD02-49A5-B458-EA40F3ACB642}">
      <dsp:nvSpPr>
        <dsp:cNvPr id="0" name=""/>
        <dsp:cNvSpPr/>
      </dsp:nvSpPr>
      <dsp:spPr>
        <a:xfrm>
          <a:off x="2220616" y="529076"/>
          <a:ext cx="3418291" cy="511957"/>
        </a:xfrm>
        <a:prstGeom prst="roundRect">
          <a:avLst>
            <a:gd name="adj" fmla="val 1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prstTxWarp prst="textPlain">
            <a:avLst/>
          </a:prstTxWarp>
          <a:noAutofit/>
        </a:bodyPr>
        <a:lstStyle/>
        <a:p>
          <a:pPr lvl="0" algn="ctr" defTabSz="1066800">
            <a:lnSpc>
              <a:spcPct val="90000"/>
            </a:lnSpc>
            <a:spcBef>
              <a:spcPct val="0"/>
            </a:spcBef>
            <a:spcAft>
              <a:spcPct val="35000"/>
            </a:spcAft>
          </a:pPr>
          <a:r>
            <a:rPr lang="fr-FR" sz="2400" b="1" kern="1200">
              <a:solidFill>
                <a:srgbClr val="FF0000"/>
              </a:solidFill>
            </a:rPr>
            <a:t>AVANTAGES</a:t>
          </a:r>
          <a:endParaRPr lang="fr-FR" sz="2400" b="1" kern="1200" dirty="0">
            <a:solidFill>
              <a:srgbClr val="FF0000"/>
            </a:solidFill>
          </a:endParaRPr>
        </a:p>
      </dsp:txBody>
      <dsp:txXfrm>
        <a:off x="2235611" y="544071"/>
        <a:ext cx="3388301" cy="481967"/>
      </dsp:txXfrm>
    </dsp:sp>
    <dsp:sp modelId="{4F81FEB3-1A0B-4E83-9213-FB2EB47CA630}">
      <dsp:nvSpPr>
        <dsp:cNvPr id="0" name=""/>
        <dsp:cNvSpPr/>
      </dsp:nvSpPr>
      <dsp:spPr>
        <a:xfrm>
          <a:off x="6895542" y="432142"/>
          <a:ext cx="2637618" cy="799941"/>
        </a:xfrm>
        <a:prstGeom prst="roundRect">
          <a:avLst>
            <a:gd name="adj" fmla="val 1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prstTxWarp prst="textPlain">
            <a:avLst/>
          </a:prstTxWarp>
          <a:noAutofit/>
        </a:bodyPr>
        <a:lstStyle/>
        <a:p>
          <a:pPr lvl="0" algn="ctr" defTabSz="1066800">
            <a:lnSpc>
              <a:spcPct val="90000"/>
            </a:lnSpc>
            <a:spcBef>
              <a:spcPct val="0"/>
            </a:spcBef>
            <a:spcAft>
              <a:spcPct val="35000"/>
            </a:spcAft>
          </a:pPr>
          <a:r>
            <a:rPr lang="fr-FR" sz="2400" b="1" kern="1200" dirty="0">
              <a:solidFill>
                <a:srgbClr val="FF0000"/>
              </a:solidFill>
              <a:effectLst>
                <a:outerShdw blurRad="38100" dist="38100" dir="2700000" algn="tl">
                  <a:srgbClr val="000000">
                    <a:alpha val="43137"/>
                  </a:srgbClr>
                </a:outerShdw>
              </a:effectLst>
            </a:rPr>
            <a:t>LIMITES</a:t>
          </a:r>
        </a:p>
      </dsp:txBody>
      <dsp:txXfrm>
        <a:off x="6918971" y="455571"/>
        <a:ext cx="2590760" cy="753083"/>
      </dsp:txXfrm>
    </dsp:sp>
    <dsp:sp modelId="{AB6E8148-6E1A-4FC2-8147-0F6322EE7356}">
      <dsp:nvSpPr>
        <dsp:cNvPr id="0" name=""/>
        <dsp:cNvSpPr/>
      </dsp:nvSpPr>
      <dsp:spPr>
        <a:xfrm>
          <a:off x="5257765" y="6927619"/>
          <a:ext cx="1219101" cy="1219101"/>
        </a:xfrm>
        <a:prstGeom prst="triangle">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F2A08-4DE3-4CAC-B0F3-1EE8B8768EB8}">
      <dsp:nvSpPr>
        <dsp:cNvPr id="0" name=""/>
        <dsp:cNvSpPr/>
      </dsp:nvSpPr>
      <dsp:spPr>
        <a:xfrm>
          <a:off x="2210012" y="6417222"/>
          <a:ext cx="7314608" cy="494142"/>
        </a:xfrm>
        <a:prstGeom prst="rect">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50405-376F-4DB8-A297-97EE4840B03A}">
      <dsp:nvSpPr>
        <dsp:cNvPr id="0" name=""/>
        <dsp:cNvSpPr/>
      </dsp:nvSpPr>
      <dsp:spPr>
        <a:xfrm>
          <a:off x="5952347" y="4993312"/>
          <a:ext cx="4056154" cy="1365393"/>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a:solidFill>
                <a:schemeClr val="tx1"/>
              </a:solidFill>
            </a:rPr>
            <a:t>Indications selon les troubles ?</a:t>
          </a:r>
        </a:p>
      </dsp:txBody>
      <dsp:txXfrm>
        <a:off x="6019000" y="5059965"/>
        <a:ext cx="3922848" cy="1232087"/>
      </dsp:txXfrm>
    </dsp:sp>
    <dsp:sp modelId="{48D347DB-8597-4EDB-9834-4DBBCA56E37D}">
      <dsp:nvSpPr>
        <dsp:cNvPr id="0" name=""/>
        <dsp:cNvSpPr/>
      </dsp:nvSpPr>
      <dsp:spPr>
        <a:xfrm>
          <a:off x="6054854" y="3530390"/>
          <a:ext cx="3851141" cy="1365393"/>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FR" sz="3800" kern="1200" dirty="0">
              <a:solidFill>
                <a:schemeClr val="tx1"/>
              </a:solidFill>
            </a:rPr>
            <a:t>Accessibilité ?</a:t>
          </a:r>
        </a:p>
      </dsp:txBody>
      <dsp:txXfrm>
        <a:off x="6121507" y="3597043"/>
        <a:ext cx="3717835" cy="1232087"/>
      </dsp:txXfrm>
    </dsp:sp>
    <dsp:sp modelId="{C36C210D-020B-4245-B24C-24E3900E1568}">
      <dsp:nvSpPr>
        <dsp:cNvPr id="0" name=""/>
        <dsp:cNvSpPr/>
      </dsp:nvSpPr>
      <dsp:spPr>
        <a:xfrm>
          <a:off x="6019803" y="2067469"/>
          <a:ext cx="3921244" cy="1365393"/>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400" b="1" kern="1200" dirty="0">
              <a:solidFill>
                <a:schemeClr val="tx1"/>
              </a:solidFill>
            </a:rPr>
            <a:t>Prototype </a:t>
          </a:r>
        </a:p>
      </dsp:txBody>
      <dsp:txXfrm>
        <a:off x="6086456" y="2134122"/>
        <a:ext cx="3787938" cy="1232087"/>
      </dsp:txXfrm>
    </dsp:sp>
    <dsp:sp modelId="{749FF3D4-2189-4D33-B09F-81C05576B6F8}">
      <dsp:nvSpPr>
        <dsp:cNvPr id="0" name=""/>
        <dsp:cNvSpPr/>
      </dsp:nvSpPr>
      <dsp:spPr>
        <a:xfrm>
          <a:off x="1907107" y="4993312"/>
          <a:ext cx="3694198" cy="1365393"/>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a:solidFill>
                <a:schemeClr val="tx1"/>
              </a:solidFill>
            </a:rPr>
            <a:t>Personnalisable</a:t>
          </a:r>
          <a:endParaRPr lang="fr-FR" sz="3200" kern="1200" dirty="0">
            <a:solidFill>
              <a:schemeClr val="tx1"/>
            </a:solidFill>
          </a:endParaRPr>
        </a:p>
      </dsp:txBody>
      <dsp:txXfrm>
        <a:off x="1973760" y="5059965"/>
        <a:ext cx="3560892" cy="1232087"/>
      </dsp:txXfrm>
    </dsp:sp>
    <dsp:sp modelId="{3D110D31-CA22-410F-B769-C2B359E52BF7}">
      <dsp:nvSpPr>
        <dsp:cNvPr id="0" name=""/>
        <dsp:cNvSpPr/>
      </dsp:nvSpPr>
      <dsp:spPr>
        <a:xfrm>
          <a:off x="2058783" y="3530390"/>
          <a:ext cx="3390847" cy="1365393"/>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FR" sz="3800" kern="1200">
              <a:solidFill>
                <a:schemeClr val="tx1"/>
              </a:solidFill>
            </a:rPr>
            <a:t>Numérique </a:t>
          </a:r>
          <a:endParaRPr lang="fr-FR" sz="3800" kern="1200" dirty="0">
            <a:solidFill>
              <a:schemeClr val="tx1"/>
            </a:solidFill>
          </a:endParaRPr>
        </a:p>
      </dsp:txBody>
      <dsp:txXfrm>
        <a:off x="2125436" y="3597043"/>
        <a:ext cx="3257541" cy="1232087"/>
      </dsp:txXfrm>
    </dsp:sp>
    <dsp:sp modelId="{FEAA6B24-050C-44B9-A51D-C88F95A5C9E8}">
      <dsp:nvSpPr>
        <dsp:cNvPr id="0" name=""/>
        <dsp:cNvSpPr/>
      </dsp:nvSpPr>
      <dsp:spPr>
        <a:xfrm>
          <a:off x="2077406" y="2067469"/>
          <a:ext cx="3353601" cy="1365393"/>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b="1" kern="1200" dirty="0">
              <a:solidFill>
                <a:schemeClr val="tx1"/>
              </a:solidFill>
            </a:rPr>
            <a:t>4 modalités </a:t>
          </a:r>
        </a:p>
      </dsp:txBody>
      <dsp:txXfrm>
        <a:off x="2144059" y="2134122"/>
        <a:ext cx="3220295" cy="12320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7788" y="0"/>
            <a:ext cx="2974975" cy="501650"/>
          </a:xfrm>
          <a:prstGeom prst="rect">
            <a:avLst/>
          </a:prstGeom>
        </p:spPr>
        <p:txBody>
          <a:bodyPr vert="horz" lIns="91440" tIns="45720" rIns="91440" bIns="45720" rtlCol="0"/>
          <a:lstStyle>
            <a:lvl1pPr algn="r">
              <a:defRPr sz="1200"/>
            </a:lvl1pPr>
          </a:lstStyle>
          <a:p>
            <a:fld id="{F17164D5-0D5B-4AF4-B5E6-20EEA20D21FF}" type="datetimeFigureOut">
              <a:rPr lang="fr-FR" smtClean="0"/>
              <a:pPr/>
              <a:t>16/03/17</a:t>
            </a:fld>
            <a:endParaRPr lang="fr-FR"/>
          </a:p>
        </p:txBody>
      </p:sp>
      <p:sp>
        <p:nvSpPr>
          <p:cNvPr id="4" name="Espace réservé de l'image des diapositives 3"/>
          <p:cNvSpPr>
            <a:spLocks noGrp="1" noRot="1" noChangeAspect="1"/>
          </p:cNvSpPr>
          <p:nvPr>
            <p:ph type="sldImg" idx="2"/>
          </p:nvPr>
        </p:nvSpPr>
        <p:spPr>
          <a:xfrm>
            <a:off x="1182688" y="1249363"/>
            <a:ext cx="4498975" cy="33734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810125"/>
            <a:ext cx="5492750" cy="393700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94838"/>
            <a:ext cx="2974975"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7788" y="9494838"/>
            <a:ext cx="2974975" cy="501650"/>
          </a:xfrm>
          <a:prstGeom prst="rect">
            <a:avLst/>
          </a:prstGeom>
        </p:spPr>
        <p:txBody>
          <a:bodyPr vert="horz" lIns="91440" tIns="45720" rIns="91440" bIns="45720" rtlCol="0" anchor="b"/>
          <a:lstStyle>
            <a:lvl1pPr algn="r">
              <a:defRPr sz="1200"/>
            </a:lvl1pPr>
          </a:lstStyle>
          <a:p>
            <a:fld id="{568F314E-C40C-43C8-A68B-2BF84253B93E}" type="slidenum">
              <a:rPr lang="fr-FR" smtClean="0"/>
              <a:pPr/>
              <a:t>‹#›</a:t>
            </a:fld>
            <a:endParaRPr lang="fr-FR"/>
          </a:p>
        </p:txBody>
      </p:sp>
    </p:spTree>
    <p:extLst>
      <p:ext uri="{BB962C8B-B14F-4D97-AF65-F5344CB8AC3E}">
        <p14:creationId xmlns:p14="http://schemas.microsoft.com/office/powerpoint/2010/main" val="1669191527"/>
      </p:ext>
    </p:extLst>
  </p:cSld>
  <p:clrMap bg1="lt1" tx1="dk1" bg2="lt2" tx2="dk2" accent1="accent1" accent2="accent2" accent3="accent3" accent4="accent4" accent5="accent5" accent6="accent6" hlink="hlink" folHlink="folHlink"/>
  <p:notesStyle>
    <a:lvl1pPr marL="0" algn="l" defTabSz="914011" rtl="0" eaLnBrk="1" latinLnBrk="0" hangingPunct="1">
      <a:defRPr sz="1200" kern="1200">
        <a:solidFill>
          <a:schemeClr val="tx1"/>
        </a:solidFill>
        <a:latin typeface="+mn-lt"/>
        <a:ea typeface="+mn-ea"/>
        <a:cs typeface="+mn-cs"/>
      </a:defRPr>
    </a:lvl1pPr>
    <a:lvl2pPr marL="457005" algn="l" defTabSz="914011" rtl="0" eaLnBrk="1" latinLnBrk="0" hangingPunct="1">
      <a:defRPr sz="1200" kern="1200">
        <a:solidFill>
          <a:schemeClr val="tx1"/>
        </a:solidFill>
        <a:latin typeface="+mn-lt"/>
        <a:ea typeface="+mn-ea"/>
        <a:cs typeface="+mn-cs"/>
      </a:defRPr>
    </a:lvl2pPr>
    <a:lvl3pPr marL="914011" algn="l" defTabSz="914011" rtl="0" eaLnBrk="1" latinLnBrk="0" hangingPunct="1">
      <a:defRPr sz="1200" kern="1200">
        <a:solidFill>
          <a:schemeClr val="tx1"/>
        </a:solidFill>
        <a:latin typeface="+mn-lt"/>
        <a:ea typeface="+mn-ea"/>
        <a:cs typeface="+mn-cs"/>
      </a:defRPr>
    </a:lvl3pPr>
    <a:lvl4pPr marL="1371015" algn="l" defTabSz="914011" rtl="0" eaLnBrk="1" latinLnBrk="0" hangingPunct="1">
      <a:defRPr sz="1200" kern="1200">
        <a:solidFill>
          <a:schemeClr val="tx1"/>
        </a:solidFill>
        <a:latin typeface="+mn-lt"/>
        <a:ea typeface="+mn-ea"/>
        <a:cs typeface="+mn-cs"/>
      </a:defRPr>
    </a:lvl4pPr>
    <a:lvl5pPr marL="1828020" algn="l" defTabSz="914011" rtl="0" eaLnBrk="1" latinLnBrk="0" hangingPunct="1">
      <a:defRPr sz="1200" kern="1200">
        <a:solidFill>
          <a:schemeClr val="tx1"/>
        </a:solidFill>
        <a:latin typeface="+mn-lt"/>
        <a:ea typeface="+mn-ea"/>
        <a:cs typeface="+mn-cs"/>
      </a:defRPr>
    </a:lvl5pPr>
    <a:lvl6pPr marL="2285026" algn="l" defTabSz="914011" rtl="0" eaLnBrk="1" latinLnBrk="0" hangingPunct="1">
      <a:defRPr sz="1200" kern="1200">
        <a:solidFill>
          <a:schemeClr val="tx1"/>
        </a:solidFill>
        <a:latin typeface="+mn-lt"/>
        <a:ea typeface="+mn-ea"/>
        <a:cs typeface="+mn-cs"/>
      </a:defRPr>
    </a:lvl6pPr>
    <a:lvl7pPr marL="2742033" algn="l" defTabSz="914011" rtl="0" eaLnBrk="1" latinLnBrk="0" hangingPunct="1">
      <a:defRPr sz="1200" kern="1200">
        <a:solidFill>
          <a:schemeClr val="tx1"/>
        </a:solidFill>
        <a:latin typeface="+mn-lt"/>
        <a:ea typeface="+mn-ea"/>
        <a:cs typeface="+mn-cs"/>
      </a:defRPr>
    </a:lvl7pPr>
    <a:lvl8pPr marL="3199040" algn="l" defTabSz="914011" rtl="0" eaLnBrk="1" latinLnBrk="0" hangingPunct="1">
      <a:defRPr sz="1200" kern="1200">
        <a:solidFill>
          <a:schemeClr val="tx1"/>
        </a:solidFill>
        <a:latin typeface="+mn-lt"/>
        <a:ea typeface="+mn-ea"/>
        <a:cs typeface="+mn-cs"/>
      </a:defRPr>
    </a:lvl8pPr>
    <a:lvl9pPr marL="3656043" algn="l" defTabSz="91401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a:t>
            </a:fld>
            <a:endParaRPr lang="fr-FR"/>
          </a:p>
        </p:txBody>
      </p:sp>
    </p:spTree>
    <p:extLst>
      <p:ext uri="{BB962C8B-B14F-4D97-AF65-F5344CB8AC3E}">
        <p14:creationId xmlns:p14="http://schemas.microsoft.com/office/powerpoint/2010/main" val="198985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011" rtl="0" eaLnBrk="1" fontAlgn="auto" latinLnBrk="0" hangingPunct="1">
              <a:lnSpc>
                <a:spcPct val="100000"/>
              </a:lnSpc>
              <a:spcBef>
                <a:spcPts val="0"/>
              </a:spcBef>
              <a:spcAft>
                <a:spcPts val="0"/>
              </a:spcAft>
              <a:buClrTx/>
              <a:buSzTx/>
              <a:buFontTx/>
              <a:buNone/>
              <a:tabLst/>
              <a:defRPr/>
            </a:pPr>
            <a:r>
              <a:rPr lang="fr-FR" dirty="0"/>
              <a:t>Des évaluations, à la fin de chaque séance, à la moitié et à la fin du programme, ont montré d’une part le maintien des acquis concernant le lexique travaillé, et d’autre part la dimension cumulative d’un apprentissage lexical contrôlé. Avant le début des séances, les scores à différents tests ont montré que la réception lexicale était supérieure à la production. Grâce à l’entraînement, cette dernière a évolué plus significativement que la réception. Néanmoins, la durée de l’entraînement n’a pas permis d’observer une amélioration significative des capacités lexicales réceptives et productives en post-test. L’implémentation de cet outil dans un programme de stimulation langagière semble ouvrir la porte au français signé comme levier langagier flexible et efficace. Les dimensions numérique, mobile et ludique du logiciel jouent un rôle très important dans l’adhésion de l’adolescente et de sa famille au programme d’entrainement renforcé, rappelant la nécessaire continuité des soins au-delà des lieux thérapeutiques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13</a:t>
            </a:fld>
            <a:endParaRPr lang="fr-FR"/>
          </a:p>
        </p:txBody>
      </p:sp>
    </p:spTree>
    <p:extLst>
      <p:ext uri="{BB962C8B-B14F-4D97-AF65-F5344CB8AC3E}">
        <p14:creationId xmlns:p14="http://schemas.microsoft.com/office/powerpoint/2010/main" val="118520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Des évaluations, à la fin de chaque séance, à la moitié et à la fin du programme, ont montré d’une part le maintien des acquis concernant le lexique travaillé, et d’autre part la dimension cumulative d’un apprentissage lexical contrôlé. </a:t>
            </a:r>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14</a:t>
            </a:fld>
            <a:endParaRPr lang="fr-FR"/>
          </a:p>
        </p:txBody>
      </p:sp>
    </p:spTree>
    <p:extLst>
      <p:ext uri="{BB962C8B-B14F-4D97-AF65-F5344CB8AC3E}">
        <p14:creationId xmlns:p14="http://schemas.microsoft.com/office/powerpoint/2010/main" val="379327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Grâce à l’entraînement, l’expression a évolué plus significativement que la réception. </a:t>
            </a:r>
          </a:p>
          <a:p>
            <a:endParaRPr lang="fr-FR" sz="1200" dirty="0"/>
          </a:p>
          <a:p>
            <a:r>
              <a:rPr lang="fr-FR" sz="1200" dirty="0"/>
              <a:t>Néanmoins, la durée de l’entraînement n’a pas permis d’observer une amélioration significative des capacités lexicales réceptives et productives en post-test. </a:t>
            </a:r>
          </a:p>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15</a:t>
            </a:fld>
            <a:endParaRPr lang="fr-FR"/>
          </a:p>
        </p:txBody>
      </p:sp>
    </p:spTree>
    <p:extLst>
      <p:ext uri="{BB962C8B-B14F-4D97-AF65-F5344CB8AC3E}">
        <p14:creationId xmlns:p14="http://schemas.microsoft.com/office/powerpoint/2010/main" val="428112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Avant le début des séances, les scores à différents tests ont montré que la réception lexicale était supérieure à la production. </a:t>
            </a:r>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16</a:t>
            </a:fld>
            <a:endParaRPr lang="fr-FR"/>
          </a:p>
        </p:txBody>
      </p:sp>
    </p:spTree>
    <p:extLst>
      <p:ext uri="{BB962C8B-B14F-4D97-AF65-F5344CB8AC3E}">
        <p14:creationId xmlns:p14="http://schemas.microsoft.com/office/powerpoint/2010/main" val="120793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17</a:t>
            </a:fld>
            <a:endParaRPr lang="fr-FR"/>
          </a:p>
        </p:txBody>
      </p:sp>
    </p:spTree>
    <p:extLst>
      <p:ext uri="{BB962C8B-B14F-4D97-AF65-F5344CB8AC3E}">
        <p14:creationId xmlns:p14="http://schemas.microsoft.com/office/powerpoint/2010/main" val="50257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19</a:t>
            </a:fld>
            <a:endParaRPr lang="fr-FR"/>
          </a:p>
        </p:txBody>
      </p:sp>
    </p:spTree>
    <p:extLst>
      <p:ext uri="{BB962C8B-B14F-4D97-AF65-F5344CB8AC3E}">
        <p14:creationId xmlns:p14="http://schemas.microsoft.com/office/powerpoint/2010/main" val="297305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457200" indent="-457200">
              <a:buFont typeface="Arial"/>
              <a:buChar char="•"/>
            </a:pPr>
            <a:r>
              <a:rPr lang="fr-FR" sz="1200" dirty="0"/>
              <a:t>Renforcement lexical participe à l’amélioration des capacités langagières et communicationnelles </a:t>
            </a:r>
          </a:p>
          <a:p>
            <a:pPr marL="457200" indent="-457200">
              <a:buFont typeface="Arial"/>
              <a:buChar char="•"/>
            </a:pPr>
            <a:r>
              <a:rPr lang="fr-FR" sz="1200" dirty="0"/>
              <a:t>Restauration des bris de communication par le signe efficace</a:t>
            </a:r>
          </a:p>
          <a:p>
            <a:pPr marL="457200" indent="-457200">
              <a:buFont typeface="Arial"/>
              <a:buChar char="•"/>
            </a:pPr>
            <a:r>
              <a:rPr lang="fr-FR" sz="1200" dirty="0"/>
              <a:t>Organiser et développer des capacités cognitives de manière multimodale</a:t>
            </a:r>
          </a:p>
          <a:p>
            <a:endParaRPr lang="fr-FR" sz="1200" baseline="30000" dirty="0"/>
          </a:p>
          <a:p>
            <a:r>
              <a:rPr lang="fr-FR" sz="1200" dirty="0">
                <a:latin typeface="Wingdings"/>
                <a:ea typeface="Wingdings"/>
                <a:cs typeface="Wingdings"/>
                <a:sym typeface="Wingdings"/>
              </a:rPr>
              <a:t></a:t>
            </a:r>
            <a:r>
              <a:rPr lang="fr-FR" sz="1200" dirty="0">
                <a:sym typeface="Wingdings"/>
              </a:rPr>
              <a:t> </a:t>
            </a:r>
            <a:r>
              <a:rPr lang="fr-FR" sz="1200" dirty="0"/>
              <a:t>Français signé : un levier langagier flexible et efficace. </a:t>
            </a:r>
          </a:p>
          <a:p>
            <a:endParaRPr lang="fr-FR" sz="1200" dirty="0"/>
          </a:p>
          <a:p>
            <a:r>
              <a:rPr lang="fr-FR" sz="1200" dirty="0"/>
              <a:t>Logiciel : numérique + personnalisable + ludique </a:t>
            </a:r>
          </a:p>
          <a:p>
            <a:pPr marL="457200" indent="-457200">
              <a:buFont typeface="Wingdings" charset="0"/>
              <a:buChar char="è"/>
            </a:pPr>
            <a:r>
              <a:rPr lang="fr-FR" sz="1200" dirty="0"/>
              <a:t>Rôle très important dans l’adhésion de l’adolescente et de sa famille au programme d’entrainement renforcé, </a:t>
            </a:r>
          </a:p>
          <a:p>
            <a:pPr marL="457200" indent="-457200">
              <a:buFont typeface="Wingdings" charset="0"/>
              <a:buChar char="è"/>
            </a:pPr>
            <a:r>
              <a:rPr lang="fr-FR" sz="1200" dirty="0"/>
              <a:t>Nécessaire continuité des soins au-delà des lieux thérapeutiques </a:t>
            </a:r>
          </a:p>
          <a:p>
            <a:endParaRPr lang="fr-FR" dirty="0"/>
          </a:p>
          <a:p>
            <a:r>
              <a:rPr lang="fr-FR" dirty="0"/>
              <a:t>ACT</a:t>
            </a:r>
          </a:p>
          <a:p>
            <a:r>
              <a:rPr lang="fr-FR" dirty="0"/>
              <a:t>1/</a:t>
            </a:r>
            <a:r>
              <a:rPr lang="fr-FR" baseline="0" dirty="0"/>
              <a:t> Prototype</a:t>
            </a:r>
          </a:p>
          <a:p>
            <a:r>
              <a:rPr lang="fr-FR" baseline="0" dirty="0"/>
              <a:t>2/ Profil utilisateur</a:t>
            </a:r>
          </a:p>
          <a:p>
            <a:r>
              <a:rPr lang="fr-FR" baseline="0" dirty="0"/>
              <a:t>3/ Apports et limites</a:t>
            </a:r>
          </a:p>
          <a:p>
            <a:endParaRPr lang="fr-FR" baseline="0" dirty="0"/>
          </a:p>
          <a:p>
            <a:r>
              <a:rPr lang="fr-FR" baseline="0" dirty="0"/>
              <a:t>INFO sur le produit :</a:t>
            </a:r>
          </a:p>
          <a:p>
            <a:r>
              <a:rPr lang="fr-FR" baseline="0" dirty="0"/>
              <a:t>1/ Site à venir</a:t>
            </a:r>
          </a:p>
          <a:p>
            <a:r>
              <a:rPr lang="fr-FR" baseline="0" dirty="0"/>
              <a:t>2/ Veille technologique et compétitivité du logiciel</a:t>
            </a:r>
          </a:p>
          <a:p>
            <a:r>
              <a:rPr lang="fr-FR" baseline="0" dirty="0"/>
              <a:t>3/ Distribution du produit via des rencontres familles/professionnels : comment se rapprocher des usagers sans succomber à l’attractivité de nouveaux gadgets </a:t>
            </a:r>
          </a:p>
          <a:p>
            <a:r>
              <a:rPr lang="fr-FR" baseline="0" dirty="0"/>
              <a:t>4/ Avis des professionnels : Canada, Algérie…</a:t>
            </a:r>
          </a:p>
        </p:txBody>
      </p:sp>
      <p:sp>
        <p:nvSpPr>
          <p:cNvPr id="4" name="Espace réservé du numéro de diapositive 3"/>
          <p:cNvSpPr>
            <a:spLocks noGrp="1"/>
          </p:cNvSpPr>
          <p:nvPr>
            <p:ph type="sldNum" sz="quarter" idx="10"/>
          </p:nvPr>
        </p:nvSpPr>
        <p:spPr/>
        <p:txBody>
          <a:bodyPr/>
          <a:lstStyle/>
          <a:p>
            <a:fld id="{1467E9C8-3D38-4EB7-B1E6-DDB3FF6219C6}" type="slidenum">
              <a:rPr lang="fr-FR" smtClean="0"/>
              <a:t>20</a:t>
            </a:fld>
            <a:endParaRPr lang="fr-FR"/>
          </a:p>
        </p:txBody>
      </p:sp>
    </p:spTree>
    <p:extLst>
      <p:ext uri="{BB962C8B-B14F-4D97-AF65-F5344CB8AC3E}">
        <p14:creationId xmlns:p14="http://schemas.microsoft.com/office/powerpoint/2010/main" val="427973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21</a:t>
            </a:fld>
            <a:endParaRPr lang="fr-FR"/>
          </a:p>
        </p:txBody>
      </p:sp>
    </p:spTree>
    <p:extLst>
      <p:ext uri="{BB962C8B-B14F-4D97-AF65-F5344CB8AC3E}">
        <p14:creationId xmlns:p14="http://schemas.microsoft.com/office/powerpoint/2010/main" val="210728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2</a:t>
            </a:fld>
            <a:endParaRPr lang="fr-FR"/>
          </a:p>
        </p:txBody>
      </p:sp>
    </p:spTree>
    <p:extLst>
      <p:ext uri="{BB962C8B-B14F-4D97-AF65-F5344CB8AC3E}">
        <p14:creationId xmlns:p14="http://schemas.microsoft.com/office/powerpoint/2010/main" val="33897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3</a:t>
            </a:fld>
            <a:endParaRPr lang="fr-FR"/>
          </a:p>
        </p:txBody>
      </p:sp>
    </p:spTree>
    <p:extLst>
      <p:ext uri="{BB962C8B-B14F-4D97-AF65-F5344CB8AC3E}">
        <p14:creationId xmlns:p14="http://schemas.microsoft.com/office/powerpoint/2010/main" val="38785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4</a:t>
            </a:fld>
            <a:endParaRPr lang="fr-FR"/>
          </a:p>
        </p:txBody>
      </p:sp>
    </p:spTree>
    <p:extLst>
      <p:ext uri="{BB962C8B-B14F-4D97-AF65-F5344CB8AC3E}">
        <p14:creationId xmlns:p14="http://schemas.microsoft.com/office/powerpoint/2010/main" val="77003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 d’études qui évaluent l’apport d’un apprentissage gestuel sur les </a:t>
            </a:r>
          </a:p>
          <a:p>
            <a:endParaRPr lang="fr-FR" dirty="0"/>
          </a:p>
          <a:p>
            <a:pPr marL="0" marR="0" indent="0" algn="l" defTabSz="914011" rtl="0" eaLnBrk="1" fontAlgn="auto" latinLnBrk="0" hangingPunct="1">
              <a:lnSpc>
                <a:spcPct val="100000"/>
              </a:lnSpc>
              <a:spcBef>
                <a:spcPts val="0"/>
              </a:spcBef>
              <a:spcAft>
                <a:spcPts val="0"/>
              </a:spcAft>
              <a:buClrTx/>
              <a:buSzTx/>
              <a:buFontTx/>
              <a:buNone/>
              <a:tabLst/>
              <a:defRPr/>
            </a:pPr>
            <a:r>
              <a:rPr lang="fr-FR" sz="1200" dirty="0"/>
              <a:t>Préconisation d’utilisation des gestes avec les bébés (</a:t>
            </a:r>
            <a:r>
              <a:rPr lang="fr-FR" sz="1000" dirty="0" err="1"/>
              <a:t>Bickley</a:t>
            </a:r>
            <a:r>
              <a:rPr lang="fr-FR" sz="1000" dirty="0"/>
              <a:t> 1999)</a:t>
            </a:r>
            <a:endParaRPr lang="fr-FR" sz="1200" dirty="0"/>
          </a:p>
          <a:p>
            <a:r>
              <a:rPr lang="fr-FR" dirty="0"/>
              <a:t>	l’enfant regarde et peut produire du sens</a:t>
            </a:r>
            <a:r>
              <a:rPr lang="fr-FR" baseline="0" dirty="0"/>
              <a:t> s’il ne peut pas prononcer</a:t>
            </a:r>
            <a:r>
              <a:rPr lang="fr-FR" dirty="0"/>
              <a:t>,</a:t>
            </a:r>
            <a:r>
              <a:rPr lang="fr-FR" baseline="0" dirty="0"/>
              <a:t> les parents accentuent les mots signés et font ressortir la structure du langage</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5</a:t>
            </a:fld>
            <a:endParaRPr lang="fr-FR"/>
          </a:p>
        </p:txBody>
      </p:sp>
    </p:spTree>
    <p:extLst>
      <p:ext uri="{BB962C8B-B14F-4D97-AF65-F5344CB8AC3E}">
        <p14:creationId xmlns:p14="http://schemas.microsoft.com/office/powerpoint/2010/main" val="269474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6</a:t>
            </a:fld>
            <a:endParaRPr lang="fr-FR"/>
          </a:p>
        </p:txBody>
      </p:sp>
    </p:spTree>
    <p:extLst>
      <p:ext uri="{BB962C8B-B14F-4D97-AF65-F5344CB8AC3E}">
        <p14:creationId xmlns:p14="http://schemas.microsoft.com/office/powerpoint/2010/main" val="269474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1541 mots</a:t>
            </a:r>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8</a:t>
            </a:fld>
            <a:endParaRPr lang="fr-FR"/>
          </a:p>
        </p:txBody>
      </p:sp>
    </p:spTree>
    <p:extLst>
      <p:ext uri="{BB962C8B-B14F-4D97-AF65-F5344CB8AC3E}">
        <p14:creationId xmlns:p14="http://schemas.microsoft.com/office/powerpoint/2010/main" val="201825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810124"/>
            <a:ext cx="5492750" cy="4912520"/>
          </a:xfrm>
        </p:spPr>
        <p:txBody>
          <a:bodyPr/>
          <a:lstStyle/>
          <a:p>
            <a:pPr marL="0" marR="0" indent="0" algn="l" defTabSz="914011" rtl="0" eaLnBrk="1" fontAlgn="auto" latinLnBrk="0" hangingPunct="1">
              <a:lnSpc>
                <a:spcPct val="100000"/>
              </a:lnSpc>
              <a:spcBef>
                <a:spcPts val="0"/>
              </a:spcBef>
              <a:spcAft>
                <a:spcPts val="0"/>
              </a:spcAft>
              <a:buClrTx/>
              <a:buSzTx/>
              <a:buFontTx/>
              <a:buNone/>
              <a:tabLst/>
              <a:defRPr/>
            </a:pPr>
            <a:r>
              <a:rPr lang="fr-FR" sz="1200" dirty="0"/>
              <a:t>En parallèle du soin courant orthophonique</a:t>
            </a:r>
          </a:p>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11</a:t>
            </a:fld>
            <a:endParaRPr lang="fr-FR" dirty="0"/>
          </a:p>
        </p:txBody>
      </p:sp>
    </p:spTree>
    <p:extLst>
      <p:ext uri="{BB962C8B-B14F-4D97-AF65-F5344CB8AC3E}">
        <p14:creationId xmlns:p14="http://schemas.microsoft.com/office/powerpoint/2010/main" val="227555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68F314E-C40C-43C8-A68B-2BF84253B93E}" type="slidenum">
              <a:rPr lang="fr-FR" smtClean="0"/>
              <a:pPr/>
              <a:t>12</a:t>
            </a:fld>
            <a:endParaRPr lang="fr-FR"/>
          </a:p>
        </p:txBody>
      </p:sp>
    </p:spTree>
    <p:extLst>
      <p:ext uri="{BB962C8B-B14F-4D97-AF65-F5344CB8AC3E}">
        <p14:creationId xmlns:p14="http://schemas.microsoft.com/office/powerpoint/2010/main" val="56762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2070879" y="2019865"/>
            <a:ext cx="10115581" cy="4916168"/>
          </a:xfrm>
          <a:prstGeom prst="rect">
            <a:avLst/>
          </a:prstGeom>
          <a:ln w="3175">
            <a:solidFill>
              <a:schemeClr val="bg1"/>
            </a:solidFill>
          </a:ln>
          <a:effectLst>
            <a:outerShdw blurRad="63500" sx="100500" sy="100500" algn="ctr" rotWithShape="0">
              <a:prstClr val="black">
                <a:alpha val="50000"/>
              </a:prstClr>
            </a:outerShdw>
          </a:effectLst>
        </p:spPr>
        <p:txBody>
          <a:bodyPr vert="horz" lIns="142573" tIns="71287" rIns="142573" bIns="71287" rtlCol="0">
            <a:normAutofit/>
          </a:bodyPr>
          <a:lstStyle/>
          <a:p>
            <a:pPr marL="0" indent="0" algn="l" defTabSz="1425732" rtl="0" eaLnBrk="1" latinLnBrk="0" hangingPunct="1">
              <a:spcBef>
                <a:spcPts val="3118"/>
              </a:spcBef>
              <a:buClr>
                <a:schemeClr val="accent1">
                  <a:lumMod val="60000"/>
                  <a:lumOff val="40000"/>
                </a:schemeClr>
              </a:buClr>
              <a:buSzPct val="110000"/>
              <a:buFont typeface="Wingdings 2" pitchFamily="18" charset="2"/>
              <a:buNone/>
            </a:pPr>
            <a:endParaRPr sz="50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2062701" y="2376310"/>
            <a:ext cx="10131937" cy="2689515"/>
          </a:xfrm>
        </p:spPr>
        <p:txBody>
          <a:bodyPr vert="horz" lIns="142573" tIns="71287" rIns="142573" bIns="71287" rtlCol="0" anchor="b" anchorCtr="0">
            <a:noAutofit/>
          </a:bodyPr>
          <a:lstStyle>
            <a:lvl1pPr marL="0" indent="0" algn="ctr" defTabSz="1425732" rtl="0" eaLnBrk="1" latinLnBrk="0" hangingPunct="1">
              <a:spcBef>
                <a:spcPct val="0"/>
              </a:spcBef>
              <a:buClr>
                <a:schemeClr val="accent1">
                  <a:lumMod val="60000"/>
                  <a:lumOff val="40000"/>
                </a:schemeClr>
              </a:buClr>
              <a:buSzPct val="110000"/>
              <a:buFont typeface="Wingdings 2" pitchFamily="18" charset="2"/>
              <a:buNone/>
              <a:defRPr sz="7200" kern="1200">
                <a:solidFill>
                  <a:schemeClr val="accent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2062701" y="5144016"/>
            <a:ext cx="10131939" cy="1429281"/>
          </a:xfrm>
        </p:spPr>
        <p:txBody>
          <a:bodyPr vert="horz" lIns="142573" tIns="71287" rIns="142573" bIns="71287" rtlCol="0">
            <a:normAutofit/>
          </a:bodyPr>
          <a:lstStyle>
            <a:lvl1pPr marL="0" indent="0" algn="ctr" defTabSz="1425732" rtl="0" eaLnBrk="1" latinLnBrk="0" hangingPunct="1">
              <a:spcBef>
                <a:spcPts val="468"/>
              </a:spcBef>
              <a:buClr>
                <a:schemeClr val="accent1">
                  <a:lumMod val="60000"/>
                  <a:lumOff val="40000"/>
                </a:schemeClr>
              </a:buClr>
              <a:buSzPct val="110000"/>
              <a:buFont typeface="Wingdings 2" pitchFamily="18" charset="2"/>
              <a:buNone/>
              <a:defRPr sz="2800" kern="1200">
                <a:solidFill>
                  <a:schemeClr val="tx1">
                    <a:tint val="75000"/>
                  </a:schemeClr>
                </a:solidFill>
                <a:latin typeface="+mn-lt"/>
                <a:ea typeface="+mn-ea"/>
                <a:cs typeface="+mn-cs"/>
              </a:defRPr>
            </a:lvl1pPr>
            <a:lvl2pPr marL="712866" indent="0" algn="ctr">
              <a:buNone/>
              <a:defRPr>
                <a:solidFill>
                  <a:schemeClr val="tx1">
                    <a:tint val="75000"/>
                  </a:schemeClr>
                </a:solidFill>
              </a:defRPr>
            </a:lvl2pPr>
            <a:lvl3pPr marL="1425732" indent="0" algn="ctr">
              <a:buNone/>
              <a:defRPr>
                <a:solidFill>
                  <a:schemeClr val="tx1">
                    <a:tint val="75000"/>
                  </a:schemeClr>
                </a:solidFill>
              </a:defRPr>
            </a:lvl3pPr>
            <a:lvl4pPr marL="2138599" indent="0" algn="ctr">
              <a:buNone/>
              <a:defRPr>
                <a:solidFill>
                  <a:schemeClr val="tx1">
                    <a:tint val="75000"/>
                  </a:schemeClr>
                </a:solidFill>
              </a:defRPr>
            </a:lvl4pPr>
            <a:lvl5pPr marL="2851465" indent="0" algn="ctr">
              <a:buNone/>
              <a:defRPr>
                <a:solidFill>
                  <a:schemeClr val="tx1">
                    <a:tint val="75000"/>
                  </a:schemeClr>
                </a:solidFill>
              </a:defRPr>
            </a:lvl5pPr>
            <a:lvl6pPr marL="3564331" indent="0" algn="ctr">
              <a:buNone/>
              <a:defRPr>
                <a:solidFill>
                  <a:schemeClr val="tx1">
                    <a:tint val="75000"/>
                  </a:schemeClr>
                </a:solidFill>
              </a:defRPr>
            </a:lvl6pPr>
            <a:lvl7pPr marL="4277197" indent="0" algn="ctr">
              <a:buNone/>
              <a:defRPr>
                <a:solidFill>
                  <a:schemeClr val="tx1">
                    <a:tint val="75000"/>
                  </a:schemeClr>
                </a:solidFill>
              </a:defRPr>
            </a:lvl7pPr>
            <a:lvl8pPr marL="4990064" indent="0" algn="ctr">
              <a:buNone/>
              <a:defRPr>
                <a:solidFill>
                  <a:schemeClr val="tx1">
                    <a:tint val="75000"/>
                  </a:schemeClr>
                </a:solidFill>
              </a:defRPr>
            </a:lvl8pPr>
            <a:lvl9pPr marL="570293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D9EAE75D-B945-4FE6-B029-5F5E0D9271E6}"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1676" y="954067"/>
            <a:ext cx="6360832" cy="1811937"/>
          </a:xfrm>
        </p:spPr>
        <p:txBody>
          <a:bodyPr anchor="b"/>
          <a:lstStyle>
            <a:lvl1pPr algn="ctr">
              <a:defRPr sz="5600" b="0"/>
            </a:lvl1pPr>
          </a:lstStyle>
          <a:p>
            <a:r>
              <a:rPr lang="fr-FR"/>
              <a:t>Cliquez et modifiez le titre</a:t>
            </a:r>
            <a:endParaRPr/>
          </a:p>
        </p:txBody>
      </p:sp>
      <p:sp>
        <p:nvSpPr>
          <p:cNvPr id="4" name="Text Placeholder 3"/>
          <p:cNvSpPr>
            <a:spLocks noGrp="1"/>
          </p:cNvSpPr>
          <p:nvPr>
            <p:ph type="body" sz="half" idx="2"/>
          </p:nvPr>
        </p:nvSpPr>
        <p:spPr>
          <a:xfrm>
            <a:off x="831676" y="2787731"/>
            <a:ext cx="6360832" cy="5800681"/>
          </a:xfrm>
        </p:spPr>
        <p:txBody>
          <a:bodyPr>
            <a:normAutofit/>
          </a:bodyPr>
          <a:lstStyle>
            <a:lvl1pPr marL="0" indent="0" algn="ctr">
              <a:spcBef>
                <a:spcPts val="936"/>
              </a:spcBef>
              <a:buNone/>
              <a:defRPr sz="2800"/>
            </a:lvl1pPr>
            <a:lvl2pPr marL="712866" indent="0">
              <a:buNone/>
              <a:defRPr sz="1900"/>
            </a:lvl2pPr>
            <a:lvl3pPr marL="1425732" indent="0">
              <a:buNone/>
              <a:defRPr sz="1600"/>
            </a:lvl3pPr>
            <a:lvl4pPr marL="2138599" indent="0">
              <a:buNone/>
              <a:defRPr sz="1400"/>
            </a:lvl4pPr>
            <a:lvl5pPr marL="2851465" indent="0">
              <a:buNone/>
              <a:defRPr sz="1400"/>
            </a:lvl5pPr>
            <a:lvl6pPr marL="3564331" indent="0">
              <a:buNone/>
              <a:defRPr sz="1400"/>
            </a:lvl6pPr>
            <a:lvl7pPr marL="4277197" indent="0">
              <a:buNone/>
              <a:defRPr sz="1400"/>
            </a:lvl7pPr>
            <a:lvl8pPr marL="4990064" indent="0">
              <a:buNone/>
              <a:defRPr sz="1400"/>
            </a:lvl8pPr>
            <a:lvl9pPr marL="5702930" indent="0">
              <a:buNone/>
              <a:defRPr sz="14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DD76DCB-0472-4653-BA6E-43E331370E07}" type="datetime1">
              <a:rPr lang="en-US" smtClean="0"/>
              <a:pPr/>
              <a:t>16/03/17</a:t>
            </a:fld>
            <a:endParaRPr lang="en-US"/>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15528-21DE-4FAA-801E-634DDDAF4B2B}" type="slidenum">
              <a:rPr lang="fr-FR" smtClean="0"/>
              <a:pPr/>
              <a:t>‹#›</a:t>
            </a:fld>
            <a:endParaRPr lang="fr-FR"/>
          </a:p>
        </p:txBody>
      </p:sp>
      <p:sp>
        <p:nvSpPr>
          <p:cNvPr id="8" name="Picture Placeholder 2"/>
          <p:cNvSpPr>
            <a:spLocks noGrp="1"/>
          </p:cNvSpPr>
          <p:nvPr>
            <p:ph type="pic" idx="1"/>
          </p:nvPr>
        </p:nvSpPr>
        <p:spPr>
          <a:xfrm>
            <a:off x="7937297" y="560386"/>
            <a:ext cx="5702935" cy="8292261"/>
          </a:xfrm>
          <a:ln w="3175">
            <a:solidFill>
              <a:schemeClr val="bg1"/>
            </a:solidFill>
          </a:ln>
          <a:effectLst>
            <a:outerShdw blurRad="63500" sx="100500" sy="100500" algn="ctr" rotWithShape="0">
              <a:prstClr val="black">
                <a:alpha val="50000"/>
              </a:prstClr>
            </a:outerShdw>
          </a:effectLst>
        </p:spPr>
        <p:txBody>
          <a:bodyPr vert="horz" lIns="142573" tIns="71287" rIns="142573" bIns="71287" rtlCol="0">
            <a:normAutofit/>
          </a:bodyPr>
          <a:lstStyle>
            <a:lvl1pPr marL="0" indent="0" algn="l" defTabSz="1425732" rtl="0" eaLnBrk="1" latinLnBrk="0" hangingPunct="1">
              <a:spcBef>
                <a:spcPts val="3118"/>
              </a:spcBef>
              <a:buClr>
                <a:schemeClr val="accent1">
                  <a:lumMod val="60000"/>
                  <a:lumOff val="40000"/>
                </a:schemeClr>
              </a:buClr>
              <a:buSzPct val="110000"/>
              <a:buFont typeface="Wingdings 2" pitchFamily="18" charset="2"/>
              <a:buNone/>
              <a:defRPr sz="5000" kern="1200">
                <a:solidFill>
                  <a:schemeClr val="tx1">
                    <a:lumMod val="65000"/>
                    <a:lumOff val="35000"/>
                  </a:schemeClr>
                </a:solidFill>
                <a:latin typeface="+mn-lt"/>
                <a:ea typeface="+mn-ea"/>
                <a:cs typeface="+mn-cs"/>
              </a:defRPr>
            </a:lvl1pPr>
            <a:lvl2pPr marL="712866" indent="0">
              <a:buNone/>
              <a:defRPr sz="4400"/>
            </a:lvl2pPr>
            <a:lvl3pPr marL="1425732" indent="0">
              <a:buNone/>
              <a:defRPr sz="3700"/>
            </a:lvl3pPr>
            <a:lvl4pPr marL="2138599" indent="0">
              <a:buNone/>
              <a:defRPr sz="3100"/>
            </a:lvl4pPr>
            <a:lvl5pPr marL="2851465" indent="0">
              <a:buNone/>
              <a:defRPr sz="3100"/>
            </a:lvl5pPr>
            <a:lvl6pPr marL="3564331" indent="0">
              <a:buNone/>
              <a:defRPr sz="3100"/>
            </a:lvl6pPr>
            <a:lvl7pPr marL="4277197" indent="0">
              <a:buNone/>
              <a:defRPr sz="3100"/>
            </a:lvl7pPr>
            <a:lvl8pPr marL="4990064" indent="0">
              <a:buNone/>
              <a:defRPr sz="3100"/>
            </a:lvl8pPr>
            <a:lvl9pPr marL="5702930" indent="0">
              <a:buNone/>
              <a:defRPr sz="3100"/>
            </a:lvl9pPr>
          </a:lstStyle>
          <a:p>
            <a:r>
              <a:rPr lang="fr-FR"/>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1C29A36B-5425-4CC7-B174-FB6BE5BC639E}"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90990" y="574277"/>
            <a:ext cx="2376223" cy="8693338"/>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856429" y="574277"/>
            <a:ext cx="10430630" cy="8693338"/>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FABBCDD1-4BC2-4FBE-9BEE-B122E55CDFD1}"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350963" y="3208020"/>
            <a:ext cx="10013199" cy="3267428"/>
          </a:xfrm>
        </p:spPr>
        <p:txBody>
          <a:bodyPr anchor="b"/>
          <a:lstStyle>
            <a:lvl1pPr algn="l">
              <a:defRPr sz="6200" b="0" cap="none"/>
            </a:lvl1pPr>
          </a:lstStyle>
          <a:p>
            <a:r>
              <a:rPr lang="fr-FR"/>
              <a:t>Modifiez le style du titre</a:t>
            </a:r>
            <a:endParaRPr lang="en-US" dirty="0"/>
          </a:p>
        </p:txBody>
      </p:sp>
      <p:sp>
        <p:nvSpPr>
          <p:cNvPr id="3" name="Text Placeholder 2"/>
          <p:cNvSpPr>
            <a:spLocks noGrp="1"/>
          </p:cNvSpPr>
          <p:nvPr>
            <p:ph type="body" idx="1"/>
          </p:nvPr>
        </p:nvSpPr>
        <p:spPr>
          <a:xfrm>
            <a:off x="1350956" y="7835143"/>
            <a:ext cx="10013198" cy="1551293"/>
          </a:xfrm>
        </p:spPr>
        <p:txBody>
          <a:bodyPr anchor="t"/>
          <a:lstStyle>
            <a:lvl1pPr marL="0" indent="0" algn="l">
              <a:buNone/>
              <a:defRPr sz="3100" cap="none">
                <a:solidFill>
                  <a:schemeClr val="accent1">
                    <a:lumMod val="60000"/>
                    <a:lumOff val="40000"/>
                  </a:schemeClr>
                </a:solidFill>
              </a:defRPr>
            </a:lvl1pPr>
            <a:lvl2pPr marL="712562" indent="0">
              <a:buNone/>
              <a:defRPr sz="2800">
                <a:solidFill>
                  <a:schemeClr val="tx1">
                    <a:tint val="75000"/>
                  </a:schemeClr>
                </a:solidFill>
              </a:defRPr>
            </a:lvl2pPr>
            <a:lvl3pPr marL="1425124" indent="0">
              <a:buNone/>
              <a:defRPr sz="2500">
                <a:solidFill>
                  <a:schemeClr val="tx1">
                    <a:tint val="75000"/>
                  </a:schemeClr>
                </a:solidFill>
              </a:defRPr>
            </a:lvl3pPr>
            <a:lvl4pPr marL="2137690" indent="0">
              <a:buNone/>
              <a:defRPr sz="2200">
                <a:solidFill>
                  <a:schemeClr val="tx1">
                    <a:tint val="75000"/>
                  </a:schemeClr>
                </a:solidFill>
              </a:defRPr>
            </a:lvl4pPr>
            <a:lvl5pPr marL="2850252" indent="0">
              <a:buNone/>
              <a:defRPr sz="2200">
                <a:solidFill>
                  <a:schemeClr val="tx1">
                    <a:tint val="75000"/>
                  </a:schemeClr>
                </a:solidFill>
              </a:defRPr>
            </a:lvl5pPr>
            <a:lvl6pPr marL="3562817" indent="0">
              <a:buNone/>
              <a:defRPr sz="2200">
                <a:solidFill>
                  <a:schemeClr val="tx1">
                    <a:tint val="75000"/>
                  </a:schemeClr>
                </a:solidFill>
              </a:defRPr>
            </a:lvl6pPr>
            <a:lvl7pPr marL="4275379" indent="0">
              <a:buNone/>
              <a:defRPr sz="2200">
                <a:solidFill>
                  <a:schemeClr val="tx1">
                    <a:tint val="75000"/>
                  </a:schemeClr>
                </a:solidFill>
              </a:defRPr>
            </a:lvl7pPr>
            <a:lvl8pPr marL="4987943" indent="0">
              <a:buNone/>
              <a:defRPr sz="2200">
                <a:solidFill>
                  <a:schemeClr val="tx1">
                    <a:tint val="75000"/>
                  </a:schemeClr>
                </a:solidFill>
              </a:defRPr>
            </a:lvl8pPr>
            <a:lvl9pPr marL="5700505" indent="0">
              <a:buNone/>
              <a:defRPr sz="2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81C54B0-91A2-49AF-95C2-058E85D9263E}"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1972509" y="461128"/>
            <a:ext cx="1233809" cy="1197023"/>
          </a:xfrm>
          <a:prstGeom prst="rect">
            <a:avLst/>
          </a:prstGeom>
        </p:spPr>
        <p:txBody>
          <a:bodyPr/>
          <a:lstStyle>
            <a:lvl1pPr algn="ctr">
              <a:defRPr sz="4400"/>
            </a:lvl1pPr>
          </a:lstStyle>
          <a:p>
            <a:fld id="{B6F15528-21DE-4FAA-801E-634DDDAF4B2B}" type="slidenum">
              <a:rPr lang="fr-FR" smtClean="0"/>
              <a:pPr/>
              <a:t>‹#›</a:t>
            </a:fld>
            <a:endParaRPr lang="fr-FR"/>
          </a:p>
        </p:txBody>
      </p:sp>
    </p:spTree>
    <p:extLst>
      <p:ext uri="{BB962C8B-B14F-4D97-AF65-F5344CB8AC3E}">
        <p14:creationId xmlns:p14="http://schemas.microsoft.com/office/powerpoint/2010/main" val="424195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BC2BBAC7-7A2F-46CC-9644-E5EF814352F6}"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566830" y="5227887"/>
            <a:ext cx="13123682" cy="2292150"/>
          </a:xfrm>
        </p:spPr>
        <p:txBody>
          <a:bodyPr/>
          <a:lstStyle/>
          <a:p>
            <a:r>
              <a:rPr lang="fr-FR"/>
              <a:t>Cliquez et modifiez le titre</a:t>
            </a:r>
            <a:endParaRPr dirty="0"/>
          </a:p>
        </p:txBody>
      </p:sp>
      <p:sp>
        <p:nvSpPr>
          <p:cNvPr id="3" name="Subtitle 2"/>
          <p:cNvSpPr>
            <a:spLocks noGrp="1"/>
          </p:cNvSpPr>
          <p:nvPr>
            <p:ph type="subTitle" idx="1"/>
          </p:nvPr>
        </p:nvSpPr>
        <p:spPr>
          <a:xfrm>
            <a:off x="566830" y="7439272"/>
            <a:ext cx="13123682" cy="1516646"/>
          </a:xfrm>
        </p:spPr>
        <p:txBody>
          <a:bodyPr>
            <a:normAutofit/>
          </a:bodyPr>
          <a:lstStyle>
            <a:lvl1pPr marL="0" indent="0" algn="ctr">
              <a:spcBef>
                <a:spcPts val="468"/>
              </a:spcBef>
              <a:buNone/>
              <a:defRPr sz="2800">
                <a:solidFill>
                  <a:schemeClr val="tx1">
                    <a:tint val="75000"/>
                  </a:schemeClr>
                </a:solidFill>
              </a:defRPr>
            </a:lvl1pPr>
            <a:lvl2pPr marL="712866" indent="0" algn="ctr">
              <a:buNone/>
              <a:defRPr>
                <a:solidFill>
                  <a:schemeClr val="tx1">
                    <a:tint val="75000"/>
                  </a:schemeClr>
                </a:solidFill>
              </a:defRPr>
            </a:lvl2pPr>
            <a:lvl3pPr marL="1425732" indent="0" algn="ctr">
              <a:buNone/>
              <a:defRPr>
                <a:solidFill>
                  <a:schemeClr val="tx1">
                    <a:tint val="75000"/>
                  </a:schemeClr>
                </a:solidFill>
              </a:defRPr>
            </a:lvl3pPr>
            <a:lvl4pPr marL="2138599" indent="0" algn="ctr">
              <a:buNone/>
              <a:defRPr>
                <a:solidFill>
                  <a:schemeClr val="tx1">
                    <a:tint val="75000"/>
                  </a:schemeClr>
                </a:solidFill>
              </a:defRPr>
            </a:lvl4pPr>
            <a:lvl5pPr marL="2851465" indent="0" algn="ctr">
              <a:buNone/>
              <a:defRPr>
                <a:solidFill>
                  <a:schemeClr val="tx1">
                    <a:tint val="75000"/>
                  </a:schemeClr>
                </a:solidFill>
              </a:defRPr>
            </a:lvl5pPr>
            <a:lvl6pPr marL="3564331" indent="0" algn="ctr">
              <a:buNone/>
              <a:defRPr>
                <a:solidFill>
                  <a:schemeClr val="tx1">
                    <a:tint val="75000"/>
                  </a:schemeClr>
                </a:solidFill>
              </a:defRPr>
            </a:lvl6pPr>
            <a:lvl7pPr marL="4277197" indent="0" algn="ctr">
              <a:buNone/>
              <a:defRPr>
                <a:solidFill>
                  <a:schemeClr val="tx1">
                    <a:tint val="75000"/>
                  </a:schemeClr>
                </a:solidFill>
              </a:defRPr>
            </a:lvl7pPr>
            <a:lvl8pPr marL="4990064" indent="0" algn="ctr">
              <a:buNone/>
              <a:defRPr>
                <a:solidFill>
                  <a:schemeClr val="tx1">
                    <a:tint val="75000"/>
                  </a:schemeClr>
                </a:solidFill>
              </a:defRPr>
            </a:lvl8pPr>
            <a:lvl9pPr marL="570293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B28328C3-F75A-4C7F-8CC5-D3DED1654AF4}"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15528-21DE-4FAA-801E-634DDDAF4B2B}" type="slidenum">
              <a:rPr lang="fr-FR" smtClean="0"/>
              <a:pPr/>
              <a:t>‹#›</a:t>
            </a:fld>
            <a:endParaRPr lang="fr-FR"/>
          </a:p>
        </p:txBody>
      </p:sp>
      <p:sp>
        <p:nvSpPr>
          <p:cNvPr id="9" name="Picture Placeholder 2"/>
          <p:cNvSpPr>
            <a:spLocks noGrp="1"/>
          </p:cNvSpPr>
          <p:nvPr>
            <p:ph type="pic" idx="13"/>
          </p:nvPr>
        </p:nvSpPr>
        <p:spPr>
          <a:xfrm>
            <a:off x="578433" y="566850"/>
            <a:ext cx="13100473" cy="4423403"/>
          </a:xfrm>
          <a:ln w="3175">
            <a:solidFill>
              <a:schemeClr val="bg1"/>
            </a:solidFill>
          </a:ln>
          <a:effectLst>
            <a:outerShdw blurRad="63500" sx="100500" sy="100500" algn="ctr" rotWithShape="0">
              <a:prstClr val="black">
                <a:alpha val="50000"/>
              </a:prstClr>
            </a:outerShdw>
          </a:effectLst>
        </p:spPr>
        <p:txBody>
          <a:bodyPr/>
          <a:lstStyle>
            <a:lvl1pPr marL="0" indent="0">
              <a:buNone/>
              <a:defRPr sz="5000"/>
            </a:lvl1pPr>
            <a:lvl2pPr marL="712866" indent="0">
              <a:buNone/>
              <a:defRPr sz="4400"/>
            </a:lvl2pPr>
            <a:lvl3pPr marL="1425732" indent="0">
              <a:buNone/>
              <a:defRPr sz="3700"/>
            </a:lvl3pPr>
            <a:lvl4pPr marL="2138599" indent="0">
              <a:buNone/>
              <a:defRPr sz="3100"/>
            </a:lvl4pPr>
            <a:lvl5pPr marL="2851465" indent="0">
              <a:buNone/>
              <a:defRPr sz="3100"/>
            </a:lvl5pPr>
            <a:lvl6pPr marL="3564331" indent="0">
              <a:buNone/>
              <a:defRPr sz="3100"/>
            </a:lvl6pPr>
            <a:lvl7pPr marL="4277197" indent="0">
              <a:buNone/>
              <a:defRPr sz="3100"/>
            </a:lvl7pPr>
            <a:lvl8pPr marL="4990064" indent="0">
              <a:buNone/>
              <a:defRPr sz="3100"/>
            </a:lvl8pPr>
            <a:lvl9pPr marL="5702930" indent="0">
              <a:buNone/>
              <a:defRPr sz="3100"/>
            </a:lvl9pPr>
          </a:lstStyle>
          <a:p>
            <a:r>
              <a:rPr lang="fr-FR"/>
              <a:t>Faire glisser l'image vers l'espace réservé ou cliquer sur l'icône pour l'ajouter</a:t>
            </a:r>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431" y="3747125"/>
            <a:ext cx="12561805" cy="2123828"/>
          </a:xfrm>
        </p:spPr>
        <p:txBody>
          <a:bodyPr anchor="b" anchorCtr="0"/>
          <a:lstStyle>
            <a:lvl1pPr algn="ctr">
              <a:defRPr sz="7200" b="0" cap="none" baseline="0"/>
            </a:lvl1pPr>
          </a:lstStyle>
          <a:p>
            <a:r>
              <a:rPr lang="fr-FR"/>
              <a:t>Cliquez et modifiez le titre</a:t>
            </a:r>
            <a:endParaRPr/>
          </a:p>
        </p:txBody>
      </p:sp>
      <p:sp>
        <p:nvSpPr>
          <p:cNvPr id="3" name="Text Placeholder 2"/>
          <p:cNvSpPr>
            <a:spLocks noGrp="1"/>
          </p:cNvSpPr>
          <p:nvPr>
            <p:ph type="body" idx="1"/>
          </p:nvPr>
        </p:nvSpPr>
        <p:spPr>
          <a:xfrm>
            <a:off x="856431" y="5825401"/>
            <a:ext cx="12561805" cy="2339180"/>
          </a:xfrm>
        </p:spPr>
        <p:txBody>
          <a:bodyPr anchor="t" anchorCtr="0">
            <a:normAutofit/>
          </a:bodyPr>
          <a:lstStyle>
            <a:lvl1pPr marL="0" indent="0" algn="ctr">
              <a:spcBef>
                <a:spcPts val="468"/>
              </a:spcBef>
              <a:buNone/>
              <a:defRPr sz="2800">
                <a:solidFill>
                  <a:schemeClr val="tx1">
                    <a:tint val="75000"/>
                  </a:schemeClr>
                </a:solidFill>
              </a:defRPr>
            </a:lvl1pPr>
            <a:lvl2pPr marL="712866" indent="0">
              <a:buNone/>
              <a:defRPr sz="2800">
                <a:solidFill>
                  <a:schemeClr val="tx1">
                    <a:tint val="75000"/>
                  </a:schemeClr>
                </a:solidFill>
              </a:defRPr>
            </a:lvl2pPr>
            <a:lvl3pPr marL="1425732" indent="0">
              <a:buNone/>
              <a:defRPr sz="2500">
                <a:solidFill>
                  <a:schemeClr val="tx1">
                    <a:tint val="75000"/>
                  </a:schemeClr>
                </a:solidFill>
              </a:defRPr>
            </a:lvl3pPr>
            <a:lvl4pPr marL="2138599" indent="0">
              <a:buNone/>
              <a:defRPr sz="2200">
                <a:solidFill>
                  <a:schemeClr val="tx1">
                    <a:tint val="75000"/>
                  </a:schemeClr>
                </a:solidFill>
              </a:defRPr>
            </a:lvl4pPr>
            <a:lvl5pPr marL="2851465" indent="0">
              <a:buNone/>
              <a:defRPr sz="2200">
                <a:solidFill>
                  <a:schemeClr val="tx1">
                    <a:tint val="75000"/>
                  </a:schemeClr>
                </a:solidFill>
              </a:defRPr>
            </a:lvl5pPr>
            <a:lvl6pPr marL="3564331" indent="0">
              <a:buNone/>
              <a:defRPr sz="2200">
                <a:solidFill>
                  <a:schemeClr val="tx1">
                    <a:tint val="75000"/>
                  </a:schemeClr>
                </a:solidFill>
              </a:defRPr>
            </a:lvl6pPr>
            <a:lvl7pPr marL="4277197" indent="0">
              <a:buNone/>
              <a:defRPr sz="2200">
                <a:solidFill>
                  <a:schemeClr val="tx1">
                    <a:tint val="75000"/>
                  </a:schemeClr>
                </a:solidFill>
              </a:defRPr>
            </a:lvl7pPr>
            <a:lvl8pPr marL="4990064" indent="0">
              <a:buNone/>
              <a:defRPr sz="2200">
                <a:solidFill>
                  <a:schemeClr val="tx1">
                    <a:tint val="75000"/>
                  </a:schemeClr>
                </a:solidFill>
              </a:defRPr>
            </a:lvl8pPr>
            <a:lvl9pPr marL="5702930" indent="0">
              <a:buNone/>
              <a:defRPr sz="2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28328C3-F75A-4C7F-8CC5-D3DED1654AF4}" type="datetime1">
              <a:rPr lang="en-US" smtClean="0"/>
              <a:pPr/>
              <a:t>16/03/17</a:t>
            </a:fld>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56431" y="167739"/>
            <a:ext cx="12539528" cy="2084661"/>
          </a:xfrm>
        </p:spPr>
        <p:txBody>
          <a:bodyPr/>
          <a:lstStyle/>
          <a:p>
            <a:r>
              <a:rPr lang="fr-FR"/>
              <a:t>Cliquez et modifiez le titre</a:t>
            </a:r>
            <a:endParaRPr/>
          </a:p>
        </p:txBody>
      </p:sp>
      <p:sp>
        <p:nvSpPr>
          <p:cNvPr id="3" name="Content Placeholder 2"/>
          <p:cNvSpPr>
            <a:spLocks noGrp="1"/>
          </p:cNvSpPr>
          <p:nvPr>
            <p:ph sz="half" idx="1"/>
          </p:nvPr>
        </p:nvSpPr>
        <p:spPr>
          <a:xfrm>
            <a:off x="856430" y="2495128"/>
            <a:ext cx="5988082" cy="6772487"/>
          </a:xfrm>
        </p:spPr>
        <p:txBody>
          <a:bodyPr>
            <a:normAutofit/>
          </a:bodyPr>
          <a:lstStyle>
            <a:lvl1pPr>
              <a:spcBef>
                <a:spcPts val="2495"/>
              </a:spcBef>
              <a:defRPr sz="310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7407877" y="2495128"/>
            <a:ext cx="5988082" cy="6772487"/>
          </a:xfrm>
        </p:spPr>
        <p:txBody>
          <a:bodyPr>
            <a:normAutofit/>
          </a:bodyPr>
          <a:lstStyle>
            <a:lvl1pPr>
              <a:spcBef>
                <a:spcPts val="2495"/>
              </a:spcBef>
              <a:defRPr sz="310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6ADE0198-C3FC-42B1-8E4A-C8AF2DC638D0}" type="datetime1">
              <a:rPr lang="en-US" smtClean="0"/>
              <a:pPr/>
              <a:t>16/03/17</a:t>
            </a:fld>
            <a:endParaRPr lang="en-US"/>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429" y="167739"/>
            <a:ext cx="12539528" cy="2084661"/>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856429" y="2265954"/>
            <a:ext cx="5988082" cy="1170828"/>
          </a:xfrm>
        </p:spPr>
        <p:txBody>
          <a:bodyPr anchor="b">
            <a:noAutofit/>
          </a:bodyPr>
          <a:lstStyle>
            <a:lvl1pPr marL="0" indent="0" algn="ctr">
              <a:spcBef>
                <a:spcPts val="0"/>
              </a:spcBef>
              <a:buNone/>
              <a:defRPr sz="3700" b="0">
                <a:solidFill>
                  <a:schemeClr val="accent1">
                    <a:lumMod val="60000"/>
                    <a:lumOff val="40000"/>
                  </a:schemeClr>
                </a:solidFill>
              </a:defRPr>
            </a:lvl1pPr>
            <a:lvl2pPr marL="712866" indent="0">
              <a:buNone/>
              <a:defRPr sz="3100" b="1"/>
            </a:lvl2pPr>
            <a:lvl3pPr marL="1425732" indent="0">
              <a:buNone/>
              <a:defRPr sz="2800" b="1"/>
            </a:lvl3pPr>
            <a:lvl4pPr marL="2138599" indent="0">
              <a:buNone/>
              <a:defRPr sz="2500" b="1"/>
            </a:lvl4pPr>
            <a:lvl5pPr marL="2851465" indent="0">
              <a:buNone/>
              <a:defRPr sz="2500" b="1"/>
            </a:lvl5pPr>
            <a:lvl6pPr marL="3564331" indent="0">
              <a:buNone/>
              <a:defRPr sz="2500" b="1"/>
            </a:lvl6pPr>
            <a:lvl7pPr marL="4277197" indent="0">
              <a:buNone/>
              <a:defRPr sz="2500" b="1"/>
            </a:lvl7pPr>
            <a:lvl8pPr marL="4990064" indent="0">
              <a:buNone/>
              <a:defRPr sz="2500" b="1"/>
            </a:lvl8pPr>
            <a:lvl9pPr marL="5702930" indent="0">
              <a:buNone/>
              <a:defRPr sz="2500" b="1"/>
            </a:lvl9pPr>
          </a:lstStyle>
          <a:p>
            <a:pPr lvl="0"/>
            <a:r>
              <a:rPr lang="fr-FR"/>
              <a:t>Cliquez pour modifier les styles du texte du masque</a:t>
            </a:r>
          </a:p>
        </p:txBody>
      </p:sp>
      <p:sp>
        <p:nvSpPr>
          <p:cNvPr id="4" name="Content Placeholder 3"/>
          <p:cNvSpPr>
            <a:spLocks noGrp="1"/>
          </p:cNvSpPr>
          <p:nvPr>
            <p:ph sz="half" idx="2"/>
          </p:nvPr>
        </p:nvSpPr>
        <p:spPr>
          <a:xfrm>
            <a:off x="856429" y="3660229"/>
            <a:ext cx="5988082" cy="5607385"/>
          </a:xfrm>
        </p:spPr>
        <p:txBody>
          <a:bodyPr>
            <a:normAutofit/>
          </a:bodyPr>
          <a:lstStyle>
            <a:lvl1pPr>
              <a:spcBef>
                <a:spcPts val="2495"/>
              </a:spcBef>
              <a:defRPr sz="3100"/>
            </a:lvl1pPr>
            <a:lvl2pPr>
              <a:defRPr sz="2800"/>
            </a:lvl2pPr>
            <a:lvl3pPr>
              <a:defRPr sz="2800"/>
            </a:lvl3pPr>
            <a:lvl4pPr>
              <a:defRPr sz="2800"/>
            </a:lvl4pPr>
            <a:lvl5pPr>
              <a:defRPr sz="2800"/>
            </a:lvl5pPr>
            <a:lvl6pPr>
              <a:defRPr sz="2500"/>
            </a:lvl6pPr>
            <a:lvl7pPr>
              <a:defRPr sz="2500"/>
            </a:lvl7pPr>
            <a:lvl8pPr>
              <a:defRPr sz="2500"/>
            </a:lvl8pPr>
            <a:lvl9pPr>
              <a:defRPr sz="2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7407875" y="2265954"/>
            <a:ext cx="5988082" cy="1170828"/>
          </a:xfrm>
        </p:spPr>
        <p:txBody>
          <a:bodyPr anchor="b">
            <a:noAutofit/>
          </a:bodyPr>
          <a:lstStyle>
            <a:lvl1pPr marL="0" indent="0" algn="ctr">
              <a:spcBef>
                <a:spcPts val="0"/>
              </a:spcBef>
              <a:buNone/>
              <a:defRPr sz="3700" b="0">
                <a:solidFill>
                  <a:schemeClr val="accent1">
                    <a:lumMod val="60000"/>
                    <a:lumOff val="40000"/>
                  </a:schemeClr>
                </a:solidFill>
              </a:defRPr>
            </a:lvl1pPr>
            <a:lvl2pPr marL="712866" indent="0">
              <a:buNone/>
              <a:defRPr sz="3100" b="1"/>
            </a:lvl2pPr>
            <a:lvl3pPr marL="1425732" indent="0">
              <a:buNone/>
              <a:defRPr sz="2800" b="1"/>
            </a:lvl3pPr>
            <a:lvl4pPr marL="2138599" indent="0">
              <a:buNone/>
              <a:defRPr sz="2500" b="1"/>
            </a:lvl4pPr>
            <a:lvl5pPr marL="2851465" indent="0">
              <a:buNone/>
              <a:defRPr sz="2500" b="1"/>
            </a:lvl5pPr>
            <a:lvl6pPr marL="3564331" indent="0">
              <a:buNone/>
              <a:defRPr sz="2500" b="1"/>
            </a:lvl6pPr>
            <a:lvl7pPr marL="4277197" indent="0">
              <a:buNone/>
              <a:defRPr sz="2500" b="1"/>
            </a:lvl7pPr>
            <a:lvl8pPr marL="4990064" indent="0">
              <a:buNone/>
              <a:defRPr sz="2500" b="1"/>
            </a:lvl8pPr>
            <a:lvl9pPr marL="5702930" indent="0">
              <a:buNone/>
              <a:defRPr sz="2500" b="1"/>
            </a:lvl9pPr>
          </a:lstStyle>
          <a:p>
            <a:pPr lvl="0"/>
            <a:r>
              <a:rPr lang="fr-FR"/>
              <a:t>Cliquez pour modifier les styles du texte du masque</a:t>
            </a:r>
          </a:p>
        </p:txBody>
      </p:sp>
      <p:sp>
        <p:nvSpPr>
          <p:cNvPr id="6" name="Content Placeholder 5"/>
          <p:cNvSpPr>
            <a:spLocks noGrp="1"/>
          </p:cNvSpPr>
          <p:nvPr>
            <p:ph sz="quarter" idx="4"/>
          </p:nvPr>
        </p:nvSpPr>
        <p:spPr>
          <a:xfrm>
            <a:off x="7407875" y="3660229"/>
            <a:ext cx="5988082" cy="5607385"/>
          </a:xfrm>
        </p:spPr>
        <p:txBody>
          <a:bodyPr>
            <a:normAutofit/>
          </a:bodyPr>
          <a:lstStyle>
            <a:lvl1pPr>
              <a:spcBef>
                <a:spcPts val="2495"/>
              </a:spcBef>
              <a:defRPr sz="3100"/>
            </a:lvl1pPr>
            <a:lvl2pPr>
              <a:defRPr sz="2800"/>
            </a:lvl2pPr>
            <a:lvl3pPr>
              <a:defRPr sz="2800"/>
            </a:lvl3pPr>
            <a:lvl4pPr>
              <a:defRPr sz="2800"/>
            </a:lvl4pPr>
            <a:lvl5pPr>
              <a:defRPr sz="2800"/>
            </a:lvl5pPr>
            <a:lvl6pPr>
              <a:defRPr sz="2500"/>
            </a:lvl6pPr>
            <a:lvl7pPr>
              <a:defRPr sz="2500"/>
            </a:lvl7pPr>
            <a:lvl8pPr>
              <a:defRPr sz="2500"/>
            </a:lvl8pPr>
            <a:lvl9pPr>
              <a:defRPr sz="2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34BEDC05-CCAE-469B-BA16-E46FA65175BB}" type="datetime1">
              <a:rPr lang="en-US" smtClean="0"/>
              <a:pPr/>
              <a:t>16/03/17</a:t>
            </a:fld>
            <a:endParaRPr lang="en-US"/>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A6AF51F8-8623-421D-9197-7BB10054D7FD}" type="datetime1">
              <a:rPr lang="en-US" smtClean="0"/>
              <a:pPr/>
              <a:t>16/03/17</a:t>
            </a:fld>
            <a:endParaRPr lang="en-US"/>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E5FAA-54CE-41C4-BFA5-F5AB561FCFA2}" type="datetime1">
              <a:rPr lang="en-US" smtClean="0"/>
              <a:pPr/>
              <a:t>16/03/17</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1676" y="954067"/>
            <a:ext cx="5988082" cy="1811937"/>
          </a:xfrm>
        </p:spPr>
        <p:txBody>
          <a:bodyPr anchor="b"/>
          <a:lstStyle>
            <a:lvl1pPr algn="ctr">
              <a:defRPr sz="5600" b="0"/>
            </a:lvl1pPr>
          </a:lstStyle>
          <a:p>
            <a:r>
              <a:rPr lang="fr-FR"/>
              <a:t>Cliquez et modifiez le titre</a:t>
            </a:r>
            <a:endParaRPr/>
          </a:p>
        </p:txBody>
      </p:sp>
      <p:sp>
        <p:nvSpPr>
          <p:cNvPr id="3" name="Content Placeholder 2"/>
          <p:cNvSpPr>
            <a:spLocks noGrp="1"/>
          </p:cNvSpPr>
          <p:nvPr>
            <p:ph idx="1"/>
          </p:nvPr>
        </p:nvSpPr>
        <p:spPr>
          <a:xfrm>
            <a:off x="7395018" y="574275"/>
            <a:ext cx="5988082" cy="8693338"/>
          </a:xfrm>
        </p:spPr>
        <p:txBody>
          <a:bodyPr>
            <a:normAutofit/>
          </a:bodyPr>
          <a:lstStyle>
            <a:lvl1pPr>
              <a:spcBef>
                <a:spcPts val="3118"/>
              </a:spcBef>
              <a:defRPr sz="3400"/>
            </a:lvl1pPr>
            <a:lvl2pPr>
              <a:defRPr sz="3100"/>
            </a:lvl2pPr>
            <a:lvl3pPr>
              <a:defRPr sz="2800"/>
            </a:lvl3pPr>
            <a:lvl4pPr>
              <a:defRPr sz="2800"/>
            </a:lvl4pPr>
            <a:lvl5pPr>
              <a:defRPr sz="2800"/>
            </a:lvl5pPr>
            <a:lvl6pPr>
              <a:defRPr sz="3100"/>
            </a:lvl6pPr>
            <a:lvl7pPr>
              <a:defRPr sz="3100"/>
            </a:lvl7pPr>
            <a:lvl8pPr>
              <a:defRPr sz="3100"/>
            </a:lvl8pPr>
            <a:lvl9pPr>
              <a:defRPr sz="3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831676" y="2787731"/>
            <a:ext cx="5988082" cy="5800681"/>
          </a:xfrm>
        </p:spPr>
        <p:txBody>
          <a:bodyPr>
            <a:normAutofit/>
          </a:bodyPr>
          <a:lstStyle>
            <a:lvl1pPr marL="0" indent="0" algn="ctr">
              <a:spcBef>
                <a:spcPts val="936"/>
              </a:spcBef>
              <a:buNone/>
              <a:defRPr sz="2800"/>
            </a:lvl1pPr>
            <a:lvl2pPr marL="712866" indent="0">
              <a:buNone/>
              <a:defRPr sz="1900"/>
            </a:lvl2pPr>
            <a:lvl3pPr marL="1425732" indent="0">
              <a:buNone/>
              <a:defRPr sz="1600"/>
            </a:lvl3pPr>
            <a:lvl4pPr marL="2138599" indent="0">
              <a:buNone/>
              <a:defRPr sz="1400"/>
            </a:lvl4pPr>
            <a:lvl5pPr marL="2851465" indent="0">
              <a:buNone/>
              <a:defRPr sz="1400"/>
            </a:lvl5pPr>
            <a:lvl6pPr marL="3564331" indent="0">
              <a:buNone/>
              <a:defRPr sz="1400"/>
            </a:lvl6pPr>
            <a:lvl7pPr marL="4277197" indent="0">
              <a:buNone/>
              <a:defRPr sz="1400"/>
            </a:lvl7pPr>
            <a:lvl8pPr marL="4990064" indent="0">
              <a:buNone/>
              <a:defRPr sz="1400"/>
            </a:lvl8pPr>
            <a:lvl9pPr marL="5702930" indent="0">
              <a:buNone/>
              <a:defRPr sz="14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127B271-EABE-43F9-A6E3-418D1BF1563A}" type="datetime1">
              <a:rPr lang="en-US" smtClean="0"/>
              <a:pPr/>
              <a:t>16/03/17</a:t>
            </a:fld>
            <a:endParaRPr lang="en-US"/>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15528-21DE-4FAA-801E-634DDDAF4B2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431" y="167739"/>
            <a:ext cx="12539528" cy="2084661"/>
          </a:xfrm>
          <a:prstGeom prst="rect">
            <a:avLst/>
          </a:prstGeom>
        </p:spPr>
        <p:txBody>
          <a:bodyPr vert="horz" lIns="142573" tIns="71287" rIns="142573" bIns="71287" rtlCol="0" anchor="b" anchorCtr="0">
            <a:noAutofit/>
          </a:bodyPr>
          <a:lstStyle/>
          <a:p>
            <a:r>
              <a:rPr lang="fr-FR"/>
              <a:t>Cliquez et modifiez le titre</a:t>
            </a:r>
            <a:endParaRPr/>
          </a:p>
        </p:txBody>
      </p:sp>
      <p:sp>
        <p:nvSpPr>
          <p:cNvPr id="3" name="Text Placeholder 2"/>
          <p:cNvSpPr>
            <a:spLocks noGrp="1"/>
          </p:cNvSpPr>
          <p:nvPr>
            <p:ph type="body" idx="1"/>
          </p:nvPr>
        </p:nvSpPr>
        <p:spPr>
          <a:xfrm>
            <a:off x="856431" y="2495128"/>
            <a:ext cx="12539528" cy="6772487"/>
          </a:xfrm>
          <a:prstGeom prst="rect">
            <a:avLst/>
          </a:prstGeom>
        </p:spPr>
        <p:txBody>
          <a:bodyPr vert="horz" lIns="142573" tIns="71287" rIns="142573" bIns="7128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8778047" y="9785394"/>
            <a:ext cx="3326712" cy="569325"/>
          </a:xfrm>
          <a:prstGeom prst="rect">
            <a:avLst/>
          </a:prstGeom>
        </p:spPr>
        <p:txBody>
          <a:bodyPr vert="horz" lIns="142573" tIns="71287" rIns="142573" bIns="71287" rtlCol="0" anchor="ctr"/>
          <a:lstStyle>
            <a:lvl1pPr algn="r">
              <a:defRPr sz="1900">
                <a:solidFill>
                  <a:schemeClr val="bg1"/>
                </a:solidFill>
              </a:defRPr>
            </a:lvl1pPr>
          </a:lstStyle>
          <a:p>
            <a:fld id="{B28328C3-F75A-4C7F-8CC5-D3DED1654AF4}" type="datetime1">
              <a:rPr lang="en-US" smtClean="0"/>
              <a:pPr/>
              <a:t>16/03/17</a:t>
            </a:fld>
            <a:endParaRPr lang="en-US"/>
          </a:p>
        </p:txBody>
      </p:sp>
      <p:sp>
        <p:nvSpPr>
          <p:cNvPr id="5" name="Footer Placeholder 4"/>
          <p:cNvSpPr>
            <a:spLocks noGrp="1"/>
          </p:cNvSpPr>
          <p:nvPr>
            <p:ph type="ftr" sz="quarter" idx="3"/>
          </p:nvPr>
        </p:nvSpPr>
        <p:spPr>
          <a:xfrm>
            <a:off x="412344" y="9785394"/>
            <a:ext cx="7548002" cy="569325"/>
          </a:xfrm>
          <a:prstGeom prst="rect">
            <a:avLst/>
          </a:prstGeom>
        </p:spPr>
        <p:txBody>
          <a:bodyPr vert="horz" lIns="142573" tIns="71287" rIns="142573" bIns="71287" rtlCol="0" anchor="ctr"/>
          <a:lstStyle>
            <a:lvl1pPr algn="l">
              <a:defRPr sz="1900">
                <a:solidFill>
                  <a:schemeClr val="bg1"/>
                </a:solidFill>
              </a:defRPr>
            </a:lvl1pPr>
          </a:lstStyle>
          <a:p>
            <a:endParaRPr lang="fr-FR"/>
          </a:p>
        </p:txBody>
      </p:sp>
      <p:sp>
        <p:nvSpPr>
          <p:cNvPr id="6" name="Slide Number Placeholder 5"/>
          <p:cNvSpPr>
            <a:spLocks noGrp="1"/>
          </p:cNvSpPr>
          <p:nvPr>
            <p:ph type="sldNum" sz="quarter" idx="4"/>
          </p:nvPr>
        </p:nvSpPr>
        <p:spPr>
          <a:xfrm>
            <a:off x="12314426" y="9785394"/>
            <a:ext cx="1544545" cy="569325"/>
          </a:xfrm>
          <a:prstGeom prst="rect">
            <a:avLst/>
          </a:prstGeom>
        </p:spPr>
        <p:txBody>
          <a:bodyPr vert="horz" lIns="142573" tIns="71287" rIns="142573" bIns="71287" rtlCol="0" anchor="ctr"/>
          <a:lstStyle>
            <a:lvl1pPr algn="r">
              <a:defRPr sz="5600">
                <a:solidFill>
                  <a:schemeClr val="bg1"/>
                </a:solidFill>
              </a:defRPr>
            </a:lvl1pPr>
          </a:lstStyle>
          <a:p>
            <a:fld id="{B6F15528-21DE-4FAA-801E-634DDDAF4B2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ctr" defTabSz="1425732" rtl="0" eaLnBrk="1" latinLnBrk="0" hangingPunct="1">
        <a:spcBef>
          <a:spcPct val="0"/>
        </a:spcBef>
        <a:buNone/>
        <a:defRPr sz="7200" kern="1200">
          <a:solidFill>
            <a:schemeClr val="accent1"/>
          </a:solidFill>
          <a:latin typeface="+mj-lt"/>
          <a:ea typeface="+mj-ea"/>
          <a:cs typeface="+mj-cs"/>
        </a:defRPr>
      </a:lvl1pPr>
    </p:titleStyle>
    <p:bodyStyle>
      <a:lvl1pPr marL="544551" indent="-544551" algn="l" defTabSz="1425732" rtl="0" eaLnBrk="1" latinLnBrk="0" hangingPunct="1">
        <a:spcBef>
          <a:spcPts val="3118"/>
        </a:spcBef>
        <a:buClr>
          <a:schemeClr val="accent1">
            <a:lumMod val="60000"/>
            <a:lumOff val="40000"/>
          </a:schemeClr>
        </a:buClr>
        <a:buSzPct val="110000"/>
        <a:buFont typeface="Wingdings 2" pitchFamily="18" charset="2"/>
        <a:buChar char=""/>
        <a:defRPr sz="3700" kern="1200">
          <a:solidFill>
            <a:schemeClr val="tx1">
              <a:lumMod val="65000"/>
              <a:lumOff val="35000"/>
            </a:schemeClr>
          </a:solidFill>
          <a:latin typeface="+mn-lt"/>
          <a:ea typeface="+mn-ea"/>
          <a:cs typeface="+mn-cs"/>
        </a:defRPr>
      </a:lvl1pPr>
      <a:lvl2pPr marL="1069299" indent="-524749" algn="l" defTabSz="1425732" rtl="0" eaLnBrk="1" latinLnBrk="0" hangingPunct="1">
        <a:spcBef>
          <a:spcPts val="936"/>
        </a:spcBef>
        <a:buClr>
          <a:schemeClr val="accent1">
            <a:lumMod val="75000"/>
          </a:schemeClr>
        </a:buClr>
        <a:buSzPct val="110000"/>
        <a:buFont typeface="Wingdings 2" pitchFamily="18" charset="2"/>
        <a:buChar char=""/>
        <a:defRPr sz="3400" kern="1200">
          <a:solidFill>
            <a:schemeClr val="tx1">
              <a:lumMod val="65000"/>
              <a:lumOff val="35000"/>
            </a:schemeClr>
          </a:solidFill>
          <a:latin typeface="+mn-lt"/>
          <a:ea typeface="+mn-ea"/>
          <a:cs typeface="+mn-cs"/>
        </a:defRPr>
      </a:lvl2pPr>
      <a:lvl3pPr marL="1509890" indent="-440591" algn="l" defTabSz="1425732" rtl="0" eaLnBrk="1" latinLnBrk="0" hangingPunct="1">
        <a:spcBef>
          <a:spcPts val="936"/>
        </a:spcBef>
        <a:buClr>
          <a:schemeClr val="accent1">
            <a:lumMod val="60000"/>
            <a:lumOff val="40000"/>
          </a:schemeClr>
        </a:buClr>
        <a:buSzPct val="110000"/>
        <a:buFont typeface="Wingdings 2" pitchFamily="18" charset="2"/>
        <a:buChar char=""/>
        <a:defRPr sz="3100" kern="1200">
          <a:solidFill>
            <a:schemeClr val="tx1">
              <a:lumMod val="65000"/>
              <a:lumOff val="35000"/>
            </a:schemeClr>
          </a:solidFill>
          <a:latin typeface="+mn-lt"/>
          <a:ea typeface="+mn-ea"/>
          <a:cs typeface="+mn-cs"/>
        </a:defRPr>
      </a:lvl3pPr>
      <a:lvl4pPr marL="1970283" indent="-460393" algn="l" defTabSz="1425732" rtl="0" eaLnBrk="1" latinLnBrk="0" hangingPunct="1">
        <a:spcBef>
          <a:spcPts val="936"/>
        </a:spcBef>
        <a:buClr>
          <a:schemeClr val="accent1">
            <a:lumMod val="75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4pPr>
      <a:lvl5pPr marL="2410874" indent="-440591" algn="l" defTabSz="1425732" rtl="0" eaLnBrk="1" latinLnBrk="0" hangingPunct="1">
        <a:spcBef>
          <a:spcPts val="936"/>
        </a:spcBef>
        <a:buClr>
          <a:schemeClr val="accent1">
            <a:lumMod val="60000"/>
            <a:lumOff val="40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5pPr>
      <a:lvl6pPr marL="2851465" indent="-440591" algn="l" defTabSz="1425732" rtl="0" eaLnBrk="1" latinLnBrk="0" hangingPunct="1">
        <a:spcBef>
          <a:spcPct val="20000"/>
        </a:spcBef>
        <a:buClr>
          <a:schemeClr val="accent2"/>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6pPr>
      <a:lvl7pPr marL="3301957" indent="-440591" algn="l" defTabSz="1425732" rtl="0" eaLnBrk="1" latinLnBrk="0" hangingPunct="1">
        <a:spcBef>
          <a:spcPct val="20000"/>
        </a:spcBef>
        <a:buClr>
          <a:schemeClr val="accent1">
            <a:lumMod val="60000"/>
            <a:lumOff val="40000"/>
          </a:schemeClr>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7pPr>
      <a:lvl8pPr marL="3740073" indent="-440591" algn="l" defTabSz="1425732" rtl="0" eaLnBrk="1" latinLnBrk="0" hangingPunct="1">
        <a:spcBef>
          <a:spcPct val="20000"/>
        </a:spcBef>
        <a:buClr>
          <a:schemeClr val="accent2"/>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8pPr>
      <a:lvl9pPr marL="4193040" indent="-440591" algn="l" defTabSz="1425732" rtl="0" eaLnBrk="1" latinLnBrk="0" hangingPunct="1">
        <a:spcBef>
          <a:spcPct val="20000"/>
        </a:spcBef>
        <a:buClr>
          <a:schemeClr val="accent1">
            <a:lumMod val="60000"/>
            <a:lumOff val="40000"/>
          </a:schemeClr>
        </a:buClr>
        <a:buSzPct val="110000"/>
        <a:buFont typeface="Wingdings 2" pitchFamily="18" charset="2"/>
        <a:buChar char=""/>
        <a:defRPr lang="en-US" sz="2800" kern="1200" dirty="0">
          <a:solidFill>
            <a:schemeClr val="tx1">
              <a:lumMod val="65000"/>
              <a:lumOff val="35000"/>
            </a:schemeClr>
          </a:solidFill>
          <a:latin typeface="+mn-lt"/>
          <a:ea typeface="+mn-ea"/>
          <a:cs typeface="+mn-cs"/>
        </a:defRPr>
      </a:lvl9pPr>
    </p:bodyStyle>
    <p:otherStyle>
      <a:defPPr>
        <a:defRPr/>
      </a:defPPr>
      <a:lvl1pPr marL="0" algn="l" defTabSz="1425732" rtl="0" eaLnBrk="1" latinLnBrk="0" hangingPunct="1">
        <a:defRPr sz="2800" kern="1200">
          <a:solidFill>
            <a:schemeClr val="tx1"/>
          </a:solidFill>
          <a:latin typeface="+mn-lt"/>
          <a:ea typeface="+mn-ea"/>
          <a:cs typeface="+mn-cs"/>
        </a:defRPr>
      </a:lvl1pPr>
      <a:lvl2pPr marL="712866" algn="l" defTabSz="1425732" rtl="0" eaLnBrk="1" latinLnBrk="0" hangingPunct="1">
        <a:defRPr sz="2800" kern="1200">
          <a:solidFill>
            <a:schemeClr val="tx1"/>
          </a:solidFill>
          <a:latin typeface="+mn-lt"/>
          <a:ea typeface="+mn-ea"/>
          <a:cs typeface="+mn-cs"/>
        </a:defRPr>
      </a:lvl2pPr>
      <a:lvl3pPr marL="1425732" algn="l" defTabSz="1425732" rtl="0" eaLnBrk="1" latinLnBrk="0" hangingPunct="1">
        <a:defRPr sz="2800" kern="1200">
          <a:solidFill>
            <a:schemeClr val="tx1"/>
          </a:solidFill>
          <a:latin typeface="+mn-lt"/>
          <a:ea typeface="+mn-ea"/>
          <a:cs typeface="+mn-cs"/>
        </a:defRPr>
      </a:lvl3pPr>
      <a:lvl4pPr marL="2138599" algn="l" defTabSz="1425732" rtl="0" eaLnBrk="1" latinLnBrk="0" hangingPunct="1">
        <a:defRPr sz="2800" kern="1200">
          <a:solidFill>
            <a:schemeClr val="tx1"/>
          </a:solidFill>
          <a:latin typeface="+mn-lt"/>
          <a:ea typeface="+mn-ea"/>
          <a:cs typeface="+mn-cs"/>
        </a:defRPr>
      </a:lvl4pPr>
      <a:lvl5pPr marL="2851465" algn="l" defTabSz="1425732" rtl="0" eaLnBrk="1" latinLnBrk="0" hangingPunct="1">
        <a:defRPr sz="2800" kern="1200">
          <a:solidFill>
            <a:schemeClr val="tx1"/>
          </a:solidFill>
          <a:latin typeface="+mn-lt"/>
          <a:ea typeface="+mn-ea"/>
          <a:cs typeface="+mn-cs"/>
        </a:defRPr>
      </a:lvl5pPr>
      <a:lvl6pPr marL="3564331" algn="l" defTabSz="1425732" rtl="0" eaLnBrk="1" latinLnBrk="0" hangingPunct="1">
        <a:defRPr sz="2800" kern="1200">
          <a:solidFill>
            <a:schemeClr val="tx1"/>
          </a:solidFill>
          <a:latin typeface="+mn-lt"/>
          <a:ea typeface="+mn-ea"/>
          <a:cs typeface="+mn-cs"/>
        </a:defRPr>
      </a:lvl6pPr>
      <a:lvl7pPr marL="4277197" algn="l" defTabSz="1425732" rtl="0" eaLnBrk="1" latinLnBrk="0" hangingPunct="1">
        <a:defRPr sz="2800" kern="1200">
          <a:solidFill>
            <a:schemeClr val="tx1"/>
          </a:solidFill>
          <a:latin typeface="+mn-lt"/>
          <a:ea typeface="+mn-ea"/>
          <a:cs typeface="+mn-cs"/>
        </a:defRPr>
      </a:lvl7pPr>
      <a:lvl8pPr marL="4990064" algn="l" defTabSz="1425732" rtl="0" eaLnBrk="1" latinLnBrk="0" hangingPunct="1">
        <a:defRPr sz="2800" kern="1200">
          <a:solidFill>
            <a:schemeClr val="tx1"/>
          </a:solidFill>
          <a:latin typeface="+mn-lt"/>
          <a:ea typeface="+mn-ea"/>
          <a:cs typeface="+mn-cs"/>
        </a:defRPr>
      </a:lvl8pPr>
      <a:lvl9pPr marL="5702930" algn="l" defTabSz="1425732"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7.png"/><Relationship Id="rId8"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9" Type="http://schemas.openxmlformats.org/officeDocument/2006/relationships/image" Target="../media/image24.jpeg"/><Relationship Id="rId10"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5.png"/><Relationship Id="rId9" Type="http://schemas.openxmlformats.org/officeDocument/2006/relationships/image" Target="../media/image7.png"/><Relationship Id="rId10"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png"/><Relationship Id="rId9" Type="http://schemas.openxmlformats.org/officeDocument/2006/relationships/image" Target="../media/image21.jpe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11.png"/><Relationship Id="rId13"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7.png"/><Relationship Id="rId6" Type="http://schemas.openxmlformats.org/officeDocument/2006/relationships/image" Target="../media/image33.png"/><Relationship Id="rId7" Type="http://schemas.openxmlformats.org/officeDocument/2006/relationships/image" Target="../media/image5.pn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4.png"/><Relationship Id="rId8"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5137" y="3256545"/>
            <a:ext cx="12518711" cy="6591935"/>
          </a:xfrm>
        </p:spPr>
        <p:txBody>
          <a:bodyPr>
            <a:normAutofit fontScale="90000"/>
          </a:bodyPr>
          <a:lstStyle/>
          <a:p>
            <a:pPr algn="ctr"/>
            <a:r>
              <a:rPr lang="fr-FR" b="1" dirty="0"/>
              <a:t>Renforcement lexical par un entraînement informatisé </a:t>
            </a:r>
            <a:br>
              <a:rPr lang="fr-FR" b="1" dirty="0"/>
            </a:br>
            <a:r>
              <a:rPr lang="fr-FR" b="1" dirty="0"/>
              <a:t>en Français signé.</a:t>
            </a:r>
            <a:r>
              <a:rPr lang="fr-FR" dirty="0"/>
              <a:t/>
            </a:r>
            <a:br>
              <a:rPr lang="fr-FR" dirty="0"/>
            </a:br>
            <a:r>
              <a:rPr lang="fr-FR" sz="4400" b="1" i="1" dirty="0"/>
              <a:t>Etude de cas clinique chez une adolescente </a:t>
            </a:r>
            <a:br>
              <a:rPr lang="fr-FR" sz="4400" b="1" i="1" dirty="0"/>
            </a:br>
            <a:r>
              <a:rPr lang="fr-FR" sz="4400" b="1" i="1" dirty="0"/>
              <a:t>porteuse de Trisomie 21. </a:t>
            </a:r>
            <a:br>
              <a:rPr lang="fr-FR" sz="4400" b="1" i="1" dirty="0"/>
            </a:br>
            <a:r>
              <a:rPr lang="fr-FR" dirty="0"/>
              <a:t/>
            </a:r>
            <a:br>
              <a:rPr lang="fr-FR" dirty="0"/>
            </a:br>
            <a:r>
              <a:rPr lang="fr-FR" sz="3100" dirty="0"/>
              <a:t>Agnès WITKO, Maître de Conférence, Orthophoniste.</a:t>
            </a:r>
            <a:br>
              <a:rPr lang="fr-FR" sz="3100" dirty="0"/>
            </a:br>
            <a:r>
              <a:rPr lang="fr-FR" sz="3100" dirty="0"/>
              <a:t> Marie BOUNHOL, Orthophoniste.</a:t>
            </a:r>
            <a:br>
              <a:rPr lang="fr-FR" sz="3100" dirty="0"/>
            </a:br>
            <a:r>
              <a:rPr lang="fr-FR" sz="3100" dirty="0"/>
              <a:t>Morgane SERVIER, Orthophoniste.</a:t>
            </a:r>
          </a:p>
        </p:txBody>
      </p:sp>
      <p:sp>
        <p:nvSpPr>
          <p:cNvPr id="12" name="Espace réservé du numéro de diapositive 11"/>
          <p:cNvSpPr>
            <a:spLocks noGrp="1"/>
          </p:cNvSpPr>
          <p:nvPr>
            <p:ph type="sldNum" sz="quarter" idx="12"/>
          </p:nvPr>
        </p:nvSpPr>
        <p:spPr/>
        <p:txBody>
          <a:bodyPr/>
          <a:lstStyle/>
          <a:p>
            <a:fld id="{B6F15528-21DE-4FAA-801E-634DDDAF4B2B}" type="slidenum">
              <a:rPr lang="fr-FR" smtClean="0"/>
              <a:pPr/>
              <a:t>1</a:t>
            </a:fld>
            <a:endParaRPr lang="fr-FR"/>
          </a:p>
        </p:txBody>
      </p:sp>
      <p:pic>
        <p:nvPicPr>
          <p:cNvPr id="8" name="Image 7"/>
          <p:cNvPicPr>
            <a:picLocks noChangeAspect="1"/>
          </p:cNvPicPr>
          <p:nvPr/>
        </p:nvPicPr>
        <p:blipFill rotWithShape="1">
          <a:blip r:embed="rId3"/>
          <a:srcRect r="58576"/>
          <a:stretch/>
        </p:blipFill>
        <p:spPr>
          <a:xfrm>
            <a:off x="4918869" y="1765300"/>
            <a:ext cx="3656668" cy="1219200"/>
          </a:xfrm>
          <a:prstGeom prst="rect">
            <a:avLst/>
          </a:prstGeom>
        </p:spPr>
      </p:pic>
      <p:pic>
        <p:nvPicPr>
          <p:cNvPr id="10" name="Picture 12" descr="logo PRES 8c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3669" y="1993900"/>
            <a:ext cx="2701373" cy="95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3" descr="D:\Egidio Marsico\Desktop\Logo labo\logo ddl_CS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8714" y="1841500"/>
            <a:ext cx="1730555" cy="10734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6"/>
          <a:stretch>
            <a:fillRect/>
          </a:stretch>
        </p:blipFill>
        <p:spPr>
          <a:xfrm>
            <a:off x="152400" y="698500"/>
            <a:ext cx="2175669" cy="1918025"/>
          </a:xfrm>
          <a:prstGeom prst="rect">
            <a:avLst/>
          </a:prstGeom>
        </p:spPr>
      </p:pic>
      <p:pic>
        <p:nvPicPr>
          <p:cNvPr id="2" name="Image 1"/>
          <p:cNvPicPr>
            <a:picLocks noChangeAspect="1"/>
          </p:cNvPicPr>
          <p:nvPr/>
        </p:nvPicPr>
        <p:blipFill>
          <a:blip r:embed="rId7"/>
          <a:stretch>
            <a:fillRect/>
          </a:stretch>
        </p:blipFill>
        <p:spPr>
          <a:xfrm>
            <a:off x="2775684" y="0"/>
            <a:ext cx="8941983" cy="1414551"/>
          </a:xfrm>
          <a:prstGeom prst="rect">
            <a:avLst/>
          </a:prstGeom>
        </p:spPr>
      </p:pic>
      <p:pic>
        <p:nvPicPr>
          <p:cNvPr id="11" name="Image 10"/>
          <p:cNvPicPr>
            <a:picLocks noChangeAspect="1"/>
          </p:cNvPicPr>
          <p:nvPr/>
        </p:nvPicPr>
        <p:blipFill>
          <a:blip r:embed="rId8"/>
          <a:stretch>
            <a:fillRect/>
          </a:stretch>
        </p:blipFill>
        <p:spPr>
          <a:xfrm>
            <a:off x="11929269" y="7404100"/>
            <a:ext cx="1341437" cy="990600"/>
          </a:xfrm>
          <a:prstGeom prst="rect">
            <a:avLst/>
          </a:prstGeom>
        </p:spPr>
      </p:pic>
      <p:pic>
        <p:nvPicPr>
          <p:cNvPr id="14" name="Image 13"/>
          <p:cNvPicPr>
            <a:picLocks noChangeAspect="1"/>
          </p:cNvPicPr>
          <p:nvPr/>
        </p:nvPicPr>
        <p:blipFill>
          <a:blip r:embed="rId6"/>
          <a:stretch>
            <a:fillRect/>
          </a:stretch>
        </p:blipFill>
        <p:spPr>
          <a:xfrm>
            <a:off x="11929269" y="774701"/>
            <a:ext cx="2247331" cy="1981200"/>
          </a:xfrm>
          <a:prstGeom prst="rect">
            <a:avLst/>
          </a:prstGeom>
        </p:spPr>
      </p:pic>
    </p:spTree>
    <p:extLst>
      <p:ext uri="{BB962C8B-B14F-4D97-AF65-F5344CB8AC3E}">
        <p14:creationId xmlns:p14="http://schemas.microsoft.com/office/powerpoint/2010/main" val="210748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10</a:t>
            </a:fld>
            <a:endParaRPr lang="fr-FR"/>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6671469" y="317500"/>
            <a:ext cx="7407663" cy="4572000"/>
          </a:xfrm>
          <a:prstGeom prst="rect">
            <a:avLst/>
          </a:prstGeom>
          <a:effectLst>
            <a:softEdge rad="31750"/>
          </a:effectLst>
        </p:spPr>
      </p:pic>
      <p:pic>
        <p:nvPicPr>
          <p:cNvPr id="6" name="Image 5"/>
          <p:cNvPicPr/>
          <p:nvPr/>
        </p:nvPicPr>
        <p:blipFill rotWithShape="1">
          <a:blip r:embed="rId3">
            <a:extLst>
              <a:ext uri="{28A0092B-C50C-407E-A947-70E740481C1C}">
                <a14:useLocalDpi xmlns:a14="http://schemas.microsoft.com/office/drawing/2010/main" val="0"/>
              </a:ext>
            </a:extLst>
          </a:blip>
          <a:srcRect l="25915" r="4860"/>
          <a:stretch/>
        </p:blipFill>
        <p:spPr bwMode="auto">
          <a:xfrm>
            <a:off x="1566069" y="317500"/>
            <a:ext cx="4876800" cy="4572000"/>
          </a:xfrm>
          <a:prstGeom prst="rect">
            <a:avLst/>
          </a:prstGeom>
          <a:ln>
            <a:noFill/>
          </a:ln>
          <a:effectLst>
            <a:softEdge rad="31750"/>
          </a:effectLst>
          <a:extLst>
            <a:ext uri="{53640926-AAD7-44d8-BBD7-CCE9431645EC}">
              <a14:shadowObscured xmlns:a14="http://schemas.microsoft.com/office/drawing/2010/main"/>
            </a:ext>
          </a:extLst>
        </p:spPr>
      </p:pic>
      <p:pic>
        <p:nvPicPr>
          <p:cNvPr id="7" name="Image 6"/>
          <p:cNvPicPr/>
          <p:nvPr/>
        </p:nvPicPr>
        <p:blipFill>
          <a:blip r:embed="rId4">
            <a:extLst>
              <a:ext uri="{28A0092B-C50C-407E-A947-70E740481C1C}">
                <a14:useLocalDpi xmlns:a14="http://schemas.microsoft.com/office/drawing/2010/main" val="0"/>
              </a:ext>
            </a:extLst>
          </a:blip>
          <a:stretch>
            <a:fillRect/>
          </a:stretch>
        </p:blipFill>
        <p:spPr>
          <a:xfrm>
            <a:off x="1413669" y="5270500"/>
            <a:ext cx="5867400" cy="2209800"/>
          </a:xfrm>
          <a:prstGeom prst="rect">
            <a:avLst/>
          </a:prstGeom>
          <a:effectLst>
            <a:softEdge rad="31750"/>
          </a:effectLst>
          <a:extLst>
            <a:ext uri="{FAA26D3D-D897-4be2-8F04-BA451C77F1D7}">
              <ma14:placeholderFlag xmlns:ma14="http://schemas.microsoft.com/office/mac/drawingml/2011/main"/>
            </a:ext>
          </a:extLst>
        </p:spPr>
      </p:pic>
      <p:pic>
        <p:nvPicPr>
          <p:cNvPr id="8" name="Image 7"/>
          <p:cNvPicPr/>
          <p:nvPr/>
        </p:nvPicPr>
        <p:blipFill>
          <a:blip r:embed="rId5">
            <a:extLst>
              <a:ext uri="{28A0092B-C50C-407E-A947-70E740481C1C}">
                <a14:useLocalDpi xmlns:a14="http://schemas.microsoft.com/office/drawing/2010/main" val="0"/>
              </a:ext>
            </a:extLst>
          </a:blip>
          <a:stretch>
            <a:fillRect/>
          </a:stretch>
        </p:blipFill>
        <p:spPr>
          <a:xfrm>
            <a:off x="7585869" y="5194300"/>
            <a:ext cx="5638800" cy="2286000"/>
          </a:xfrm>
          <a:prstGeom prst="rect">
            <a:avLst/>
          </a:prstGeom>
          <a:effectLst>
            <a:softEdge rad="31750"/>
          </a:effectLst>
        </p:spPr>
      </p:pic>
      <p:pic>
        <p:nvPicPr>
          <p:cNvPr id="9" name="Image 8"/>
          <p:cNvPicPr/>
          <p:nvPr/>
        </p:nvPicPr>
        <p:blipFill>
          <a:blip r:embed="rId6">
            <a:extLst>
              <a:ext uri="{28A0092B-C50C-407E-A947-70E740481C1C}">
                <a14:useLocalDpi xmlns:a14="http://schemas.microsoft.com/office/drawing/2010/main" val="0"/>
              </a:ext>
            </a:extLst>
          </a:blip>
          <a:stretch>
            <a:fillRect/>
          </a:stretch>
        </p:blipFill>
        <p:spPr>
          <a:xfrm>
            <a:off x="4233069" y="7937500"/>
            <a:ext cx="6096000" cy="2133600"/>
          </a:xfrm>
          <a:prstGeom prst="rect">
            <a:avLst/>
          </a:prstGeom>
          <a:effectLst>
            <a:softEdge rad="31750"/>
          </a:effectLst>
        </p:spPr>
      </p:pic>
      <p:sp>
        <p:nvSpPr>
          <p:cNvPr id="10" name="Rectangle 9"/>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1" name="Rectangle 10"/>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2" name="Rectangle 11"/>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13" name="Rectangle 12"/>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4" name="Rectangle 13"/>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5" name="Rectangle 14"/>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6" name="Image 15"/>
          <p:cNvPicPr>
            <a:picLocks noChangeAspect="1"/>
          </p:cNvPicPr>
          <p:nvPr/>
        </p:nvPicPr>
        <p:blipFill>
          <a:blip r:embed="rId7"/>
          <a:stretch>
            <a:fillRect/>
          </a:stretch>
        </p:blipFill>
        <p:spPr>
          <a:xfrm>
            <a:off x="651669" y="393701"/>
            <a:ext cx="1341437" cy="990600"/>
          </a:xfrm>
          <a:prstGeom prst="rect">
            <a:avLst/>
          </a:prstGeom>
        </p:spPr>
      </p:pic>
      <p:sp>
        <p:nvSpPr>
          <p:cNvPr id="17" name="Rectangle 16"/>
          <p:cNvSpPr/>
          <p:nvPr/>
        </p:nvSpPr>
        <p:spPr>
          <a:xfrm>
            <a:off x="2480469" y="241300"/>
            <a:ext cx="3523205" cy="584776"/>
          </a:xfrm>
          <a:prstGeom prst="rect">
            <a:avLst/>
          </a:prstGeom>
          <a:solidFill>
            <a:srgbClr val="FFFF00"/>
          </a:solidFill>
        </p:spPr>
        <p:txBody>
          <a:bodyPr wrap="square">
            <a:spAutoFit/>
          </a:bodyPr>
          <a:lstStyle/>
          <a:p>
            <a:pPr algn="ctr"/>
            <a:r>
              <a:rPr lang="fr-FR" sz="3200" dirty="0"/>
              <a:t>Fleur évaluation</a:t>
            </a:r>
          </a:p>
        </p:txBody>
      </p:sp>
      <p:sp>
        <p:nvSpPr>
          <p:cNvPr id="18" name="Rectangle 17"/>
          <p:cNvSpPr/>
          <p:nvPr/>
        </p:nvSpPr>
        <p:spPr>
          <a:xfrm>
            <a:off x="8724575" y="307082"/>
            <a:ext cx="3509494" cy="1077218"/>
          </a:xfrm>
          <a:prstGeom prst="rect">
            <a:avLst/>
          </a:prstGeom>
          <a:solidFill>
            <a:srgbClr val="FFFF00"/>
          </a:solidFill>
        </p:spPr>
        <p:txBody>
          <a:bodyPr wrap="none">
            <a:spAutoFit/>
          </a:bodyPr>
          <a:lstStyle/>
          <a:p>
            <a:pPr algn="ctr"/>
            <a:r>
              <a:rPr lang="fr-FR" sz="3200" dirty="0"/>
              <a:t>QUIZZ </a:t>
            </a:r>
          </a:p>
          <a:p>
            <a:pPr algn="ctr"/>
            <a:r>
              <a:rPr lang="fr-FR" sz="3200" dirty="0"/>
              <a:t>Tableau résultats</a:t>
            </a:r>
          </a:p>
        </p:txBody>
      </p:sp>
      <p:sp>
        <p:nvSpPr>
          <p:cNvPr id="19" name="Rectangle 18"/>
          <p:cNvSpPr/>
          <p:nvPr/>
        </p:nvSpPr>
        <p:spPr>
          <a:xfrm>
            <a:off x="2861469" y="5295324"/>
            <a:ext cx="3396483" cy="584776"/>
          </a:xfrm>
          <a:prstGeom prst="rect">
            <a:avLst/>
          </a:prstGeom>
          <a:solidFill>
            <a:srgbClr val="FFFF00"/>
          </a:solidFill>
        </p:spPr>
        <p:txBody>
          <a:bodyPr wrap="none">
            <a:spAutoFit/>
          </a:bodyPr>
          <a:lstStyle/>
          <a:p>
            <a:r>
              <a:rPr lang="fr-FR" sz="3200" dirty="0"/>
              <a:t>Personnalisation</a:t>
            </a:r>
          </a:p>
        </p:txBody>
      </p:sp>
      <p:sp>
        <p:nvSpPr>
          <p:cNvPr id="20" name="Rectangle 19"/>
          <p:cNvSpPr/>
          <p:nvPr/>
        </p:nvSpPr>
        <p:spPr>
          <a:xfrm>
            <a:off x="5147469" y="7708900"/>
            <a:ext cx="4524997" cy="584776"/>
          </a:xfrm>
          <a:prstGeom prst="rect">
            <a:avLst/>
          </a:prstGeom>
          <a:solidFill>
            <a:srgbClr val="FFFF00"/>
          </a:solidFill>
        </p:spPr>
        <p:txBody>
          <a:bodyPr wrap="none">
            <a:spAutoFit/>
          </a:bodyPr>
          <a:lstStyle/>
          <a:p>
            <a:r>
              <a:rPr lang="fr-FR" sz="3200" dirty="0"/>
              <a:t>Vidéo des mots appris</a:t>
            </a:r>
          </a:p>
        </p:txBody>
      </p:sp>
      <p:sp>
        <p:nvSpPr>
          <p:cNvPr id="21" name="Rectangle 20"/>
          <p:cNvSpPr/>
          <p:nvPr/>
        </p:nvSpPr>
        <p:spPr>
          <a:xfrm>
            <a:off x="8957469" y="5194300"/>
            <a:ext cx="2895945" cy="584776"/>
          </a:xfrm>
          <a:prstGeom prst="rect">
            <a:avLst/>
          </a:prstGeom>
          <a:solidFill>
            <a:srgbClr val="FFFF00"/>
          </a:solidFill>
        </p:spPr>
        <p:txBody>
          <a:bodyPr wrap="none">
            <a:spAutoFit/>
          </a:bodyPr>
          <a:lstStyle/>
          <a:p>
            <a:r>
              <a:rPr lang="fr-FR" sz="3200" dirty="0"/>
              <a:t>Ajout de mots </a:t>
            </a:r>
          </a:p>
        </p:txBody>
      </p:sp>
      <p:pic>
        <p:nvPicPr>
          <p:cNvPr id="22" name="Image 21"/>
          <p:cNvPicPr>
            <a:picLocks noChangeAspect="1"/>
          </p:cNvPicPr>
          <p:nvPr/>
        </p:nvPicPr>
        <p:blipFill>
          <a:blip r:embed="rId8"/>
          <a:stretch>
            <a:fillRect/>
          </a:stretch>
        </p:blipFill>
        <p:spPr>
          <a:xfrm>
            <a:off x="12766333" y="241300"/>
            <a:ext cx="1296536" cy="1143000"/>
          </a:xfrm>
          <a:prstGeom prst="rect">
            <a:avLst/>
          </a:prstGeom>
        </p:spPr>
      </p:pic>
    </p:spTree>
    <p:extLst>
      <p:ext uri="{BB962C8B-B14F-4D97-AF65-F5344CB8AC3E}">
        <p14:creationId xmlns:p14="http://schemas.microsoft.com/office/powerpoint/2010/main" val="339840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2140141902"/>
              </p:ext>
            </p:extLst>
          </p:nvPr>
        </p:nvGraphicFramePr>
        <p:xfrm>
          <a:off x="956469" y="393700"/>
          <a:ext cx="12877123" cy="70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151943" y="1901179"/>
            <a:ext cx="1104442" cy="428258"/>
          </a:xfrm>
          <a:prstGeom prst="rect">
            <a:avLst/>
          </a:prstGeom>
          <a:noFill/>
        </p:spPr>
        <p:txBody>
          <a:bodyPr wrap="square" lIns="91400" tIns="45702" rIns="91400" bIns="45702" rtlCol="0">
            <a:spAutoFit/>
          </a:bodyPr>
          <a:lstStyle/>
          <a:p>
            <a:pPr algn="ctr"/>
            <a:r>
              <a:rPr lang="fr-FR" sz="2200" dirty="0">
                <a:solidFill>
                  <a:schemeClr val="bg1"/>
                </a:solidFill>
              </a:rPr>
              <a:t>7/18</a:t>
            </a:r>
          </a:p>
        </p:txBody>
      </p:sp>
      <p:sp>
        <p:nvSpPr>
          <p:cNvPr id="3" name="ZoneTexte 2"/>
          <p:cNvSpPr txBox="1"/>
          <p:nvPr/>
        </p:nvSpPr>
        <p:spPr>
          <a:xfrm>
            <a:off x="956469" y="7099300"/>
            <a:ext cx="12767469" cy="2677620"/>
          </a:xfrm>
          <a:prstGeom prst="rect">
            <a:avLst/>
          </a:prstGeom>
          <a:noFill/>
          <a:ln>
            <a:noFill/>
          </a:ln>
        </p:spPr>
        <p:txBody>
          <a:bodyPr wrap="square" lIns="91400" tIns="45702" rIns="91400" bIns="45702" rtlCol="0">
            <a:spAutoFit/>
          </a:bodyPr>
          <a:lstStyle/>
          <a:p>
            <a:pPr algn="ctr"/>
            <a:endParaRPr lang="fr-FR" sz="2800" dirty="0">
              <a:latin typeface="Wingdings"/>
              <a:ea typeface="Wingdings"/>
              <a:cs typeface="Wingdings"/>
              <a:sym typeface="Wingdings"/>
            </a:endParaRPr>
          </a:p>
          <a:p>
            <a:pPr algn="ctr"/>
            <a:r>
              <a:rPr lang="fr-FR" sz="2800" dirty="0">
                <a:latin typeface="Wingdings"/>
                <a:ea typeface="Wingdings"/>
                <a:cs typeface="Wingdings"/>
                <a:sym typeface="Wingdings"/>
              </a:rPr>
              <a:t></a:t>
            </a:r>
            <a:r>
              <a:rPr lang="fr-FR" sz="2800" dirty="0"/>
              <a:t> Une séance hebdomadaire pendant </a:t>
            </a:r>
            <a:r>
              <a:rPr lang="fr-FR" sz="2800" b="1" dirty="0"/>
              <a:t>4 mois</a:t>
            </a:r>
          </a:p>
          <a:p>
            <a:pPr algn="ctr"/>
            <a:r>
              <a:rPr lang="fr-FR" sz="2800" dirty="0">
                <a:latin typeface="Wingdings"/>
                <a:ea typeface="Wingdings"/>
                <a:cs typeface="Wingdings"/>
                <a:sym typeface="Wingdings"/>
              </a:rPr>
              <a:t> </a:t>
            </a:r>
            <a:r>
              <a:rPr lang="fr-FR" sz="2800" dirty="0"/>
              <a:t>Lieu : cabinet de l’orthophoniste</a:t>
            </a:r>
          </a:p>
          <a:p>
            <a:pPr algn="ctr"/>
            <a:r>
              <a:rPr lang="fr-FR" sz="2800" dirty="0">
                <a:latin typeface="Wingdings"/>
                <a:ea typeface="Wingdings"/>
                <a:cs typeface="Wingdings"/>
                <a:sym typeface="Wingdings"/>
              </a:rPr>
              <a:t></a:t>
            </a:r>
            <a:r>
              <a:rPr lang="fr-FR" sz="2800" dirty="0"/>
              <a:t>Praticiens : deux étudiantes en 4</a:t>
            </a:r>
            <a:r>
              <a:rPr lang="fr-FR" sz="2800" baseline="30000" dirty="0"/>
              <a:t>ème</a:t>
            </a:r>
            <a:r>
              <a:rPr lang="fr-FR" sz="2800" dirty="0"/>
              <a:t> année d’orthophonie, </a:t>
            </a:r>
          </a:p>
          <a:p>
            <a:pPr algn="ctr"/>
            <a:r>
              <a:rPr lang="fr-FR" sz="2800" dirty="0"/>
              <a:t>encadrées par un chercheur. </a:t>
            </a:r>
          </a:p>
          <a:p>
            <a:pPr algn="ctr"/>
            <a:endParaRPr lang="fr-FR" sz="2800" dirty="0"/>
          </a:p>
        </p:txBody>
      </p:sp>
      <p:pic>
        <p:nvPicPr>
          <p:cNvPr id="16" name="Image 15"/>
          <p:cNvPicPr>
            <a:picLocks noChangeAspect="1"/>
          </p:cNvPicPr>
          <p:nvPr/>
        </p:nvPicPr>
        <p:blipFill>
          <a:blip r:embed="rId8"/>
          <a:stretch>
            <a:fillRect/>
          </a:stretch>
        </p:blipFill>
        <p:spPr>
          <a:xfrm>
            <a:off x="12538869" y="317500"/>
            <a:ext cx="1382973" cy="1219201"/>
          </a:xfrm>
          <a:prstGeom prst="rect">
            <a:avLst/>
          </a:prstGeom>
        </p:spPr>
      </p:pic>
      <p:sp>
        <p:nvSpPr>
          <p:cNvPr id="13" name="Rectangle 12"/>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5" name="Rectangle 14"/>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7" name="Rectangle 1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18" name="Rectangle 17"/>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9" name="Rectangle 18"/>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0" name="Rectangle 19"/>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22" name="Image 21"/>
          <p:cNvPicPr/>
          <p:nvPr/>
        </p:nvPicPr>
        <p:blipFill rotWithShape="1">
          <a:blip r:embed="rId9">
            <a:extLst>
              <a:ext uri="{28A0092B-C50C-407E-A947-70E740481C1C}">
                <a14:useLocalDpi xmlns:a14="http://schemas.microsoft.com/office/drawing/2010/main" val="0"/>
              </a:ext>
            </a:extLst>
          </a:blip>
          <a:srcRect l="2766" t="72910" r="80118" b="6618"/>
          <a:stretch/>
        </p:blipFill>
        <p:spPr bwMode="auto">
          <a:xfrm>
            <a:off x="5680869" y="1155700"/>
            <a:ext cx="914400" cy="990600"/>
          </a:xfrm>
          <a:prstGeom prst="rect">
            <a:avLst/>
          </a:prstGeom>
          <a:ln>
            <a:noFill/>
          </a:ln>
          <a:extLst>
            <a:ext uri="{53640926-AAD7-44d8-BBD7-CCE9431645EC}">
              <a14:shadowObscured xmlns:a14="http://schemas.microsoft.com/office/drawing/2010/main"/>
            </a:ext>
          </a:extLst>
        </p:spPr>
      </p:pic>
      <p:pic>
        <p:nvPicPr>
          <p:cNvPr id="14" name="Image 13"/>
          <p:cNvPicPr>
            <a:picLocks noChangeAspect="1"/>
          </p:cNvPicPr>
          <p:nvPr/>
        </p:nvPicPr>
        <p:blipFill>
          <a:blip r:embed="rId10"/>
          <a:stretch>
            <a:fillRect/>
          </a:stretch>
        </p:blipFill>
        <p:spPr>
          <a:xfrm>
            <a:off x="11472069" y="1841500"/>
            <a:ext cx="1341437" cy="990600"/>
          </a:xfrm>
          <a:prstGeom prst="rect">
            <a:avLst/>
          </a:prstGeom>
        </p:spPr>
      </p:pic>
    </p:spTree>
    <p:extLst>
      <p:ext uri="{BB962C8B-B14F-4D97-AF65-F5344CB8AC3E}">
        <p14:creationId xmlns:p14="http://schemas.microsoft.com/office/powerpoint/2010/main" val="2553738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12</a:t>
            </a:fld>
            <a:endParaRPr lang="fr-FR" dirty="0"/>
          </a:p>
        </p:txBody>
      </p:sp>
      <p:sp>
        <p:nvSpPr>
          <p:cNvPr id="23" name="Titre 1"/>
          <p:cNvSpPr txBox="1">
            <a:spLocks/>
          </p:cNvSpPr>
          <p:nvPr/>
        </p:nvSpPr>
        <p:spPr>
          <a:xfrm>
            <a:off x="1594290" y="8771109"/>
            <a:ext cx="12514840" cy="702085"/>
          </a:xfrm>
          <a:prstGeom prst="rect">
            <a:avLst/>
          </a:prstGeom>
        </p:spPr>
        <p:txBody>
          <a:bodyPr vert="horz" lIns="91400" tIns="45702" rIns="91400" bIns="45702"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fr-FR" sz="1900" dirty="0">
              <a:latin typeface="Century Gothic"/>
              <a:cs typeface="Century Gothic"/>
            </a:endParaRPr>
          </a:p>
        </p:txBody>
      </p:sp>
      <p:graphicFrame>
        <p:nvGraphicFramePr>
          <p:cNvPr id="8" name="Diagramme 7"/>
          <p:cNvGraphicFramePr/>
          <p:nvPr>
            <p:extLst>
              <p:ext uri="{D42A27DB-BD31-4B8C-83A1-F6EECF244321}">
                <p14:modId xmlns:p14="http://schemas.microsoft.com/office/powerpoint/2010/main" val="379250816"/>
              </p:ext>
            </p:extLst>
          </p:nvPr>
        </p:nvGraphicFramePr>
        <p:xfrm>
          <a:off x="3242469" y="2374900"/>
          <a:ext cx="8885010" cy="548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 coins arrondis 8"/>
          <p:cNvSpPr/>
          <p:nvPr/>
        </p:nvSpPr>
        <p:spPr>
          <a:xfrm>
            <a:off x="1108870" y="165100"/>
            <a:ext cx="11201400" cy="2514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marL="457200" indent="-457200">
              <a:buFont typeface="Wingdings" charset="2"/>
              <a:buChar char="u"/>
            </a:pPr>
            <a:r>
              <a:rPr lang="fr-FR" sz="3200" dirty="0"/>
              <a:t>Apprentissage ludique du Français Signé</a:t>
            </a:r>
          </a:p>
          <a:p>
            <a:pPr marL="457200" indent="-457200">
              <a:buFont typeface="Wingdings" charset="0"/>
              <a:buChar char="è"/>
            </a:pPr>
            <a:r>
              <a:rPr lang="fr-FR" sz="3200" dirty="0"/>
              <a:t>Stock de signes de la Langue des Signes Française pour renforcer l’oral. </a:t>
            </a:r>
          </a:p>
          <a:p>
            <a:pPr marL="457200" indent="-457200">
              <a:buFont typeface="Wingdings" charset="0"/>
              <a:buChar char="è"/>
            </a:pPr>
            <a:r>
              <a:rPr lang="fr-FR" sz="3200" dirty="0"/>
              <a:t>« mode de communication courant, spontané et souvent inconscient »  </a:t>
            </a:r>
            <a:r>
              <a:rPr lang="fr-FR" sz="1800" dirty="0">
                <a:solidFill>
                  <a:schemeClr val="tx1"/>
                </a:solidFill>
              </a:rPr>
              <a:t>( Manteau-</a:t>
            </a:r>
            <a:r>
              <a:rPr lang="fr-FR" sz="1800" dirty="0" err="1">
                <a:solidFill>
                  <a:schemeClr val="tx1"/>
                </a:solidFill>
              </a:rPr>
              <a:t>Sepulcre</a:t>
            </a:r>
            <a:r>
              <a:rPr lang="fr-FR" sz="1800" dirty="0">
                <a:solidFill>
                  <a:schemeClr val="tx1"/>
                </a:solidFill>
              </a:rPr>
              <a:t>, 2013)</a:t>
            </a:r>
          </a:p>
        </p:txBody>
      </p:sp>
      <p:pic>
        <p:nvPicPr>
          <p:cNvPr id="20" name="Image 19"/>
          <p:cNvPicPr>
            <a:picLocks noChangeAspect="1"/>
          </p:cNvPicPr>
          <p:nvPr/>
        </p:nvPicPr>
        <p:blipFill>
          <a:blip r:embed="rId8"/>
          <a:stretch>
            <a:fillRect/>
          </a:stretch>
        </p:blipFill>
        <p:spPr>
          <a:xfrm>
            <a:off x="12462669" y="698500"/>
            <a:ext cx="1382974" cy="1219201"/>
          </a:xfrm>
          <a:prstGeom prst="rect">
            <a:avLst/>
          </a:prstGeom>
        </p:spPr>
      </p:pic>
      <p:pic>
        <p:nvPicPr>
          <p:cNvPr id="24" name="Image 23"/>
          <p:cNvPicPr>
            <a:picLocks noChangeAspect="1"/>
          </p:cNvPicPr>
          <p:nvPr/>
        </p:nvPicPr>
        <p:blipFill>
          <a:blip r:embed="rId9"/>
          <a:stretch>
            <a:fillRect/>
          </a:stretch>
        </p:blipFill>
        <p:spPr>
          <a:xfrm>
            <a:off x="6595269" y="4279900"/>
            <a:ext cx="2162174" cy="1596683"/>
          </a:xfrm>
          <a:prstGeom prst="rect">
            <a:avLst/>
          </a:prstGeom>
        </p:spPr>
      </p:pic>
      <p:sp>
        <p:nvSpPr>
          <p:cNvPr id="16" name="Rectangle : coins arrondis 8"/>
          <p:cNvSpPr/>
          <p:nvPr/>
        </p:nvSpPr>
        <p:spPr>
          <a:xfrm>
            <a:off x="956469" y="7632700"/>
            <a:ext cx="12843669"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r>
              <a:rPr lang="fr-FR" sz="3200" dirty="0"/>
              <a:t>1️⃣  Après entrainement, réception verbale lexicale &gt; production.</a:t>
            </a:r>
          </a:p>
          <a:p>
            <a:r>
              <a:rPr lang="fr-FR" sz="3200" dirty="0"/>
              <a:t>2️⃣  Acquisition de mots prouvé par une évaluation par choix aléatoire dans le stock de mots travaillés.</a:t>
            </a:r>
          </a:p>
        </p:txBody>
      </p:sp>
      <p:sp>
        <p:nvSpPr>
          <p:cNvPr id="25" name="Rectangle 2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26" name="Rectangle 25"/>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27" name="Rectangle 2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8" name="Rectangle 27"/>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29" name="Rectangle 28"/>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30" name="Rectangle 29"/>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sp>
        <p:nvSpPr>
          <p:cNvPr id="2" name="ZoneTexte 1"/>
          <p:cNvSpPr txBox="1"/>
          <p:nvPr/>
        </p:nvSpPr>
        <p:spPr>
          <a:xfrm>
            <a:off x="10557669" y="4144883"/>
            <a:ext cx="3471069" cy="1354217"/>
          </a:xfrm>
          <a:prstGeom prst="rect">
            <a:avLst/>
          </a:prstGeom>
          <a:solidFill>
            <a:srgbClr val="FFFF00"/>
          </a:solidFill>
        </p:spPr>
        <p:txBody>
          <a:bodyPr wrap="square" rtlCol="0">
            <a:spAutoFit/>
          </a:bodyPr>
          <a:lstStyle/>
          <a:p>
            <a:pPr algn="ctr"/>
            <a:r>
              <a:rPr lang="fr-FR" sz="3200" dirty="0"/>
              <a:t>Augmenter le bain de langage </a:t>
            </a:r>
          </a:p>
          <a:p>
            <a:pPr algn="ctr"/>
            <a:r>
              <a:rPr lang="fr-FR" sz="1800" dirty="0"/>
              <a:t>(Buckley, 1999)</a:t>
            </a:r>
          </a:p>
        </p:txBody>
      </p:sp>
      <p:sp>
        <p:nvSpPr>
          <p:cNvPr id="17" name="ZoneTexte 16"/>
          <p:cNvSpPr txBox="1"/>
          <p:nvPr/>
        </p:nvSpPr>
        <p:spPr>
          <a:xfrm>
            <a:off x="1337469" y="4279900"/>
            <a:ext cx="3200400" cy="2339102"/>
          </a:xfrm>
          <a:prstGeom prst="rect">
            <a:avLst/>
          </a:prstGeom>
          <a:solidFill>
            <a:srgbClr val="FFFF00"/>
          </a:solidFill>
        </p:spPr>
        <p:txBody>
          <a:bodyPr wrap="square" rtlCol="0">
            <a:spAutoFit/>
          </a:bodyPr>
          <a:lstStyle/>
          <a:p>
            <a:pPr algn="ctr"/>
            <a:r>
              <a:rPr lang="fr-FR" sz="3200" dirty="0"/>
              <a:t>Approche écologique en lien avec le quotidien </a:t>
            </a:r>
          </a:p>
          <a:p>
            <a:pPr algn="ctr"/>
            <a:r>
              <a:rPr lang="fr-FR" sz="1800" dirty="0"/>
              <a:t>(Buckley, 1999)</a:t>
            </a:r>
          </a:p>
        </p:txBody>
      </p:sp>
      <p:sp>
        <p:nvSpPr>
          <p:cNvPr id="6" name="ZoneTexte 5"/>
          <p:cNvSpPr txBox="1"/>
          <p:nvPr/>
        </p:nvSpPr>
        <p:spPr>
          <a:xfrm>
            <a:off x="5071269" y="6794500"/>
            <a:ext cx="3733800" cy="1061829"/>
          </a:xfrm>
          <a:prstGeom prst="rect">
            <a:avLst/>
          </a:prstGeom>
          <a:noFill/>
        </p:spPr>
        <p:txBody>
          <a:bodyPr wrap="square" rtlCol="0">
            <a:spAutoFit/>
          </a:bodyPr>
          <a:lstStyle/>
          <a:p>
            <a:r>
              <a:rPr lang="fr-FR" sz="4400" dirty="0">
                <a:solidFill>
                  <a:srgbClr val="FF0000"/>
                </a:solidFill>
              </a:rPr>
              <a:t>Hypothèses</a:t>
            </a:r>
          </a:p>
          <a:p>
            <a:endParaRPr lang="fr-FR" dirty="0"/>
          </a:p>
        </p:txBody>
      </p:sp>
    </p:spTree>
    <p:extLst>
      <p:ext uri="{BB962C8B-B14F-4D97-AF65-F5344CB8AC3E}">
        <p14:creationId xmlns:p14="http://schemas.microsoft.com/office/powerpoint/2010/main" val="2396667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6" grpId="0" animBg="1"/>
      <p:bldP spid="2" grpId="0" animBg="1"/>
      <p:bldP spid="1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6069" y="88900"/>
            <a:ext cx="11320818" cy="1439100"/>
          </a:xfrm>
        </p:spPr>
        <p:txBody>
          <a:bodyPr>
            <a:normAutofit/>
          </a:bodyPr>
          <a:lstStyle/>
          <a:p>
            <a:pPr algn="ctr"/>
            <a:r>
              <a:rPr lang="fr-FR" sz="6000" dirty="0"/>
              <a:t>Script d’une séance</a:t>
            </a:r>
          </a:p>
        </p:txBody>
      </p:sp>
      <p:sp>
        <p:nvSpPr>
          <p:cNvPr id="6" name="Espace réservé du contenu 5"/>
          <p:cNvSpPr>
            <a:spLocks noGrp="1"/>
          </p:cNvSpPr>
          <p:nvPr>
            <p:ph idx="1"/>
          </p:nvPr>
        </p:nvSpPr>
        <p:spPr>
          <a:xfrm>
            <a:off x="1370756" y="1993900"/>
            <a:ext cx="12296954" cy="6784864"/>
          </a:xfrm>
        </p:spPr>
        <p:txBody>
          <a:bodyPr/>
          <a:lstStyle/>
          <a:p>
            <a:pPr marL="0" indent="0">
              <a:buNone/>
            </a:pPr>
            <a:r>
              <a:rPr lang="fr-FR" dirty="0"/>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13</a:t>
            </a:fld>
            <a:endParaRPr lang="fr-FR"/>
          </a:p>
        </p:txBody>
      </p:sp>
      <p:pic>
        <p:nvPicPr>
          <p:cNvPr id="16" name="Image 15"/>
          <p:cNvPicPr>
            <a:picLocks noChangeAspect="1"/>
          </p:cNvPicPr>
          <p:nvPr/>
        </p:nvPicPr>
        <p:blipFill>
          <a:blip r:embed="rId3"/>
          <a:stretch>
            <a:fillRect/>
          </a:stretch>
        </p:blipFill>
        <p:spPr>
          <a:xfrm>
            <a:off x="12461531" y="393699"/>
            <a:ext cx="1296537" cy="1143001"/>
          </a:xfrm>
          <a:prstGeom prst="rect">
            <a:avLst/>
          </a:prstGeom>
        </p:spPr>
      </p:pic>
      <p:pic>
        <p:nvPicPr>
          <p:cNvPr id="17" name="Picture 1" descr="https://lh6.googleusercontent.com/bdQ_fWWQv-MQMqmCcw2pj22QZupY74ckRve76oB5gjNLAvZ_hAnrC0cCSCTknHNGT13Td6pPQhiIUGRdT6NurYIC85uYciTJRzjLpMDXG9G33Ik3MP9PFwKe3rN6p3BN_pIqMZJ2"/>
          <p:cNvPicPr/>
          <p:nvPr/>
        </p:nvPicPr>
        <p:blipFill>
          <a:blip r:embed="rId4">
            <a:extLst>
              <a:ext uri="{28A0092B-C50C-407E-A947-70E740481C1C}">
                <a14:useLocalDpi xmlns:a14="http://schemas.microsoft.com/office/drawing/2010/main" val="0"/>
              </a:ext>
            </a:extLst>
          </a:blip>
          <a:srcRect/>
          <a:stretch>
            <a:fillRect/>
          </a:stretch>
        </p:blipFill>
        <p:spPr bwMode="auto">
          <a:xfrm>
            <a:off x="1261269" y="2984500"/>
            <a:ext cx="9753600" cy="3505200"/>
          </a:xfrm>
          <a:prstGeom prst="rect">
            <a:avLst/>
          </a:prstGeom>
          <a:noFill/>
          <a:ln>
            <a:noFill/>
          </a:ln>
        </p:spPr>
      </p:pic>
      <p:sp>
        <p:nvSpPr>
          <p:cNvPr id="15" name="Rectangle 1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8" name="Rectangle 17"/>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9" name="Rectangle 18"/>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0" name="Rectangle 19"/>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23" name="Rectangle 22"/>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4" name="Rectangle 23"/>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sp>
        <p:nvSpPr>
          <p:cNvPr id="14" name="Rectangle 13"/>
          <p:cNvSpPr/>
          <p:nvPr/>
        </p:nvSpPr>
        <p:spPr>
          <a:xfrm>
            <a:off x="804069" y="1536700"/>
            <a:ext cx="13224669" cy="584776"/>
          </a:xfrm>
          <a:prstGeom prst="rect">
            <a:avLst/>
          </a:prstGeom>
        </p:spPr>
        <p:txBody>
          <a:bodyPr wrap="square">
            <a:spAutoFit/>
          </a:bodyPr>
          <a:lstStyle/>
          <a:p>
            <a:r>
              <a:rPr lang="fr-FR" sz="3200" dirty="0"/>
              <a:t>Une séance hebdomadaire pendant </a:t>
            </a:r>
            <a:r>
              <a:rPr lang="fr-FR" sz="3200" b="1" dirty="0"/>
              <a:t>12 semaines </a:t>
            </a:r>
            <a:r>
              <a:rPr lang="fr-FR" sz="3200" dirty="0"/>
              <a:t>(sept/déc. 2015) </a:t>
            </a:r>
          </a:p>
        </p:txBody>
      </p:sp>
      <p:sp>
        <p:nvSpPr>
          <p:cNvPr id="21" name="Rectangle 20"/>
          <p:cNvSpPr/>
          <p:nvPr/>
        </p:nvSpPr>
        <p:spPr>
          <a:xfrm>
            <a:off x="804069" y="2374900"/>
            <a:ext cx="10633869" cy="58477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fr-FR" sz="3200" dirty="0">
                <a:solidFill>
                  <a:schemeClr val="bg1"/>
                </a:solidFill>
                <a:latin typeface="Wingdings"/>
                <a:ea typeface="Wingdings"/>
                <a:cs typeface="Wingdings"/>
                <a:sym typeface="Wingdings"/>
              </a:rPr>
              <a:t> </a:t>
            </a:r>
            <a:r>
              <a:rPr lang="fr-FR" sz="3200" dirty="0">
                <a:solidFill>
                  <a:schemeClr val="bg1"/>
                </a:solidFill>
              </a:rPr>
              <a:t>Apprentissage : </a:t>
            </a:r>
            <a:r>
              <a:rPr lang="fr-FR" sz="3200" b="1" dirty="0">
                <a:solidFill>
                  <a:schemeClr val="bg1"/>
                </a:solidFill>
              </a:rPr>
              <a:t>50 mots et signes associés</a:t>
            </a:r>
            <a:r>
              <a:rPr lang="fr-FR" sz="3200" dirty="0">
                <a:solidFill>
                  <a:schemeClr val="bg1"/>
                </a:solidFill>
              </a:rPr>
              <a:t> </a:t>
            </a:r>
          </a:p>
        </p:txBody>
      </p:sp>
      <p:sp>
        <p:nvSpPr>
          <p:cNvPr id="3" name="ZoneTexte 2"/>
          <p:cNvSpPr txBox="1"/>
          <p:nvPr/>
        </p:nvSpPr>
        <p:spPr>
          <a:xfrm>
            <a:off x="2556669" y="6388437"/>
            <a:ext cx="2971800" cy="1015663"/>
          </a:xfrm>
          <a:prstGeom prst="rect">
            <a:avLst/>
          </a:prstGeom>
          <a:solidFill>
            <a:srgbClr val="FF71FC"/>
          </a:solidFill>
        </p:spPr>
        <p:txBody>
          <a:bodyPr wrap="square" rtlCol="0">
            <a:spAutoFit/>
          </a:bodyPr>
          <a:lstStyle/>
          <a:p>
            <a:pPr algn="ctr"/>
            <a:r>
              <a:rPr lang="fr-FR" sz="2000" b="1" dirty="0"/>
              <a:t>T1/</a:t>
            </a:r>
            <a:r>
              <a:rPr lang="fr-FR" sz="2000" dirty="0"/>
              <a:t> Evaluation </a:t>
            </a:r>
          </a:p>
          <a:p>
            <a:pPr algn="ctr"/>
            <a:r>
              <a:rPr lang="fr-FR" sz="2000" dirty="0"/>
              <a:t> en </a:t>
            </a:r>
            <a:r>
              <a:rPr lang="fr-FR" sz="2000" dirty="0" err="1"/>
              <a:t>debut</a:t>
            </a:r>
            <a:r>
              <a:rPr lang="fr-FR" sz="2000" dirty="0"/>
              <a:t> de séance </a:t>
            </a:r>
          </a:p>
          <a:p>
            <a:pPr algn="ctr"/>
            <a:r>
              <a:rPr lang="fr-FR" sz="2000" dirty="0"/>
              <a:t>EXPRESSION 5 mots</a:t>
            </a:r>
          </a:p>
        </p:txBody>
      </p:sp>
      <p:sp>
        <p:nvSpPr>
          <p:cNvPr id="22" name="ZoneTexte 21"/>
          <p:cNvSpPr txBox="1"/>
          <p:nvPr/>
        </p:nvSpPr>
        <p:spPr>
          <a:xfrm>
            <a:off x="6671469" y="6388437"/>
            <a:ext cx="2895600" cy="1015663"/>
          </a:xfrm>
          <a:prstGeom prst="rect">
            <a:avLst/>
          </a:prstGeom>
          <a:solidFill>
            <a:srgbClr val="00FF00"/>
          </a:solidFill>
        </p:spPr>
        <p:txBody>
          <a:bodyPr wrap="square" rtlCol="0">
            <a:spAutoFit/>
          </a:bodyPr>
          <a:lstStyle/>
          <a:p>
            <a:pPr algn="ctr"/>
            <a:r>
              <a:rPr lang="fr-FR" sz="2000" b="1" dirty="0">
                <a:solidFill>
                  <a:srgbClr val="000000"/>
                </a:solidFill>
              </a:rPr>
              <a:t>T1</a:t>
            </a:r>
            <a:r>
              <a:rPr lang="fr-FR" sz="2000" dirty="0">
                <a:solidFill>
                  <a:srgbClr val="000000"/>
                </a:solidFill>
              </a:rPr>
              <a:t>/ Evaluation </a:t>
            </a:r>
          </a:p>
          <a:p>
            <a:pPr algn="ctr"/>
            <a:r>
              <a:rPr lang="fr-FR" sz="2000" dirty="0">
                <a:solidFill>
                  <a:srgbClr val="000000"/>
                </a:solidFill>
              </a:rPr>
              <a:t>en fin de séance</a:t>
            </a:r>
          </a:p>
          <a:p>
            <a:pPr algn="ctr"/>
            <a:r>
              <a:rPr lang="fr-FR" sz="2000" dirty="0">
                <a:solidFill>
                  <a:srgbClr val="000000"/>
                </a:solidFill>
              </a:rPr>
              <a:t>RECEPTION 5 mots</a:t>
            </a:r>
          </a:p>
        </p:txBody>
      </p:sp>
      <p:pic>
        <p:nvPicPr>
          <p:cNvPr id="25" name="Image 24" descr="Capture d’écran 2017-02-11 à 22.51.26.png"/>
          <p:cNvPicPr>
            <a:picLocks noChangeAspect="1"/>
          </p:cNvPicPr>
          <p:nvPr/>
        </p:nvPicPr>
        <p:blipFill rotWithShape="1">
          <a:blip r:embed="rId5" cstate="print">
            <a:extLst>
              <a:ext uri="{28A0092B-C50C-407E-A947-70E740481C1C}">
                <a14:useLocalDpi xmlns:a14="http://schemas.microsoft.com/office/drawing/2010/main" val="0"/>
              </a:ext>
            </a:extLst>
          </a:blip>
          <a:srcRect l="16899" t="15240" r="36055" b="17883"/>
          <a:stretch/>
        </p:blipFill>
        <p:spPr>
          <a:xfrm>
            <a:off x="4766469" y="7708900"/>
            <a:ext cx="2620799" cy="2328494"/>
          </a:xfrm>
          <a:prstGeom prst="rect">
            <a:avLst/>
          </a:prstGeom>
        </p:spPr>
      </p:pic>
      <p:sp>
        <p:nvSpPr>
          <p:cNvPr id="5" name="Flèche vers le bas 4"/>
          <p:cNvSpPr/>
          <p:nvPr/>
        </p:nvSpPr>
        <p:spPr>
          <a:xfrm>
            <a:off x="5985669" y="6413500"/>
            <a:ext cx="304800" cy="1219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9795669" y="6413500"/>
            <a:ext cx="3775869" cy="2677656"/>
          </a:xfrm>
          <a:prstGeom prst="rect">
            <a:avLst/>
          </a:prstGeom>
          <a:solidFill>
            <a:srgbClr val="FF0000"/>
          </a:solidFill>
        </p:spPr>
        <p:txBody>
          <a:bodyPr wrap="square" rtlCol="0">
            <a:spAutoFit/>
          </a:bodyPr>
          <a:lstStyle/>
          <a:p>
            <a:pPr algn="ctr"/>
            <a:r>
              <a:rPr lang="fr-FR" sz="2800" b="1" dirty="0">
                <a:solidFill>
                  <a:srgbClr val="000000"/>
                </a:solidFill>
              </a:rPr>
              <a:t>T2/</a:t>
            </a:r>
            <a:r>
              <a:rPr lang="fr-FR" sz="2800" dirty="0">
                <a:solidFill>
                  <a:srgbClr val="000000"/>
                </a:solidFill>
              </a:rPr>
              <a:t> </a:t>
            </a:r>
            <a:r>
              <a:rPr lang="fr-FR" sz="2800" dirty="0">
                <a:solidFill>
                  <a:schemeClr val="bg1"/>
                </a:solidFill>
              </a:rPr>
              <a:t>Evaluation </a:t>
            </a:r>
          </a:p>
          <a:p>
            <a:pPr algn="ctr"/>
            <a:r>
              <a:rPr lang="fr-FR" sz="2800" dirty="0">
                <a:solidFill>
                  <a:schemeClr val="bg1"/>
                </a:solidFill>
              </a:rPr>
              <a:t>Intermédiaire à mi parcours </a:t>
            </a:r>
          </a:p>
          <a:p>
            <a:pPr algn="ctr"/>
            <a:endParaRPr lang="fr-FR" sz="2800" dirty="0"/>
          </a:p>
          <a:p>
            <a:pPr algn="ctr"/>
            <a:r>
              <a:rPr lang="fr-FR" sz="2800" b="1" dirty="0">
                <a:solidFill>
                  <a:srgbClr val="000000"/>
                </a:solidFill>
              </a:rPr>
              <a:t>T3/</a:t>
            </a:r>
            <a:r>
              <a:rPr lang="fr-FR" sz="2800" dirty="0"/>
              <a:t> </a:t>
            </a:r>
            <a:r>
              <a:rPr lang="fr-FR" sz="2800" dirty="0">
                <a:solidFill>
                  <a:srgbClr val="FFFFFF"/>
                </a:solidFill>
              </a:rPr>
              <a:t>Evaluation </a:t>
            </a:r>
          </a:p>
          <a:p>
            <a:pPr algn="ctr"/>
            <a:r>
              <a:rPr lang="fr-FR" sz="2800" dirty="0">
                <a:solidFill>
                  <a:srgbClr val="FFFFFF"/>
                </a:solidFill>
              </a:rPr>
              <a:t>Fin de programme</a:t>
            </a:r>
          </a:p>
        </p:txBody>
      </p:sp>
    </p:spTree>
    <p:extLst>
      <p:ext uri="{BB962C8B-B14F-4D97-AF65-F5344CB8AC3E}">
        <p14:creationId xmlns:p14="http://schemas.microsoft.com/office/powerpoint/2010/main" val="1222037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animBg="1"/>
      <p:bldP spid="3" grpId="0" animBg="1"/>
      <p:bldP spid="22" grpId="0" animBg="1"/>
      <p:bldP spid="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14</a:t>
            </a:fld>
            <a:endParaRPr lang="fr-FR"/>
          </a:p>
        </p:txBody>
      </p:sp>
      <p:sp>
        <p:nvSpPr>
          <p:cNvPr id="12" name="ZoneTexte 11"/>
          <p:cNvSpPr txBox="1"/>
          <p:nvPr/>
        </p:nvSpPr>
        <p:spPr>
          <a:xfrm>
            <a:off x="1032669" y="7266457"/>
            <a:ext cx="5943600" cy="1569660"/>
          </a:xfrm>
          <a:prstGeom prst="rect">
            <a:avLst/>
          </a:prstGeom>
          <a:noFill/>
        </p:spPr>
        <p:txBody>
          <a:bodyPr wrap="square" rtlCol="0">
            <a:spAutoFit/>
          </a:bodyPr>
          <a:lstStyle/>
          <a:p>
            <a:pPr algn="ctr"/>
            <a:r>
              <a:rPr lang="fr-FR" sz="3200" b="1" dirty="0">
                <a:solidFill>
                  <a:srgbClr val="2C7C9F"/>
                </a:solidFill>
              </a:rPr>
              <a:t>Proportions de réponses correctes en fonction de la condition d’évaluation</a:t>
            </a:r>
          </a:p>
        </p:txBody>
      </p:sp>
      <p:grpSp>
        <p:nvGrpSpPr>
          <p:cNvPr id="20" name="Grouper 19"/>
          <p:cNvGrpSpPr/>
          <p:nvPr/>
        </p:nvGrpSpPr>
        <p:grpSpPr>
          <a:xfrm>
            <a:off x="7738269" y="698500"/>
            <a:ext cx="5830079" cy="6348517"/>
            <a:chOff x="7738269" y="1628230"/>
            <a:chExt cx="5830079" cy="6348517"/>
          </a:xfrm>
        </p:grpSpPr>
        <p:pic>
          <p:nvPicPr>
            <p:cNvPr id="11" name="Image 10" descr="Capture d’écran 2017-02-11 à 23.57.03.png"/>
            <p:cNvPicPr>
              <a:picLocks noChangeAspect="1"/>
            </p:cNvPicPr>
            <p:nvPr/>
          </p:nvPicPr>
          <p:blipFill rotWithShape="1">
            <a:blip r:embed="rId3">
              <a:extLst>
                <a:ext uri="{28A0092B-C50C-407E-A947-70E740481C1C}">
                  <a14:useLocalDpi xmlns:a14="http://schemas.microsoft.com/office/drawing/2010/main" val="0"/>
                </a:ext>
              </a:extLst>
            </a:blip>
            <a:srcRect l="38824" t="58015" r="45875" b="15325"/>
            <a:stretch/>
          </p:blipFill>
          <p:spPr>
            <a:xfrm>
              <a:off x="7738269" y="1628230"/>
              <a:ext cx="5830079" cy="6348517"/>
            </a:xfrm>
            <a:prstGeom prst="rect">
              <a:avLst/>
            </a:prstGeom>
          </p:spPr>
        </p:pic>
        <p:sp>
          <p:nvSpPr>
            <p:cNvPr id="17" name="ZoneTexte 16"/>
            <p:cNvSpPr txBox="1"/>
            <p:nvPr/>
          </p:nvSpPr>
          <p:spPr>
            <a:xfrm>
              <a:off x="9109869" y="6413500"/>
              <a:ext cx="4038600" cy="969496"/>
            </a:xfrm>
            <a:prstGeom prst="rect">
              <a:avLst/>
            </a:prstGeom>
            <a:solidFill>
              <a:schemeClr val="bg1"/>
            </a:solidFill>
          </p:spPr>
          <p:txBody>
            <a:bodyPr wrap="square" rtlCol="0">
              <a:spAutoFit/>
            </a:bodyPr>
            <a:lstStyle/>
            <a:p>
              <a:endParaRPr lang="fr-FR" dirty="0"/>
            </a:p>
            <a:p>
              <a:endParaRPr lang="fr-FR" dirty="0"/>
            </a:p>
            <a:p>
              <a:r>
                <a:rPr lang="fr-FR" dirty="0"/>
                <a:t> </a:t>
              </a:r>
            </a:p>
          </p:txBody>
        </p:sp>
      </p:grpSp>
      <p:sp>
        <p:nvSpPr>
          <p:cNvPr id="19" name="ZoneTexte 18"/>
          <p:cNvSpPr txBox="1"/>
          <p:nvPr/>
        </p:nvSpPr>
        <p:spPr>
          <a:xfrm>
            <a:off x="7890669" y="7282240"/>
            <a:ext cx="5943600" cy="1569660"/>
          </a:xfrm>
          <a:prstGeom prst="rect">
            <a:avLst/>
          </a:prstGeom>
          <a:noFill/>
        </p:spPr>
        <p:txBody>
          <a:bodyPr wrap="square" rtlCol="0">
            <a:spAutoFit/>
          </a:bodyPr>
          <a:lstStyle/>
          <a:p>
            <a:pPr algn="ctr"/>
            <a:r>
              <a:rPr lang="fr-FR" sz="3200" b="1" dirty="0">
                <a:solidFill>
                  <a:srgbClr val="2C7C9F"/>
                </a:solidFill>
              </a:rPr>
              <a:t>Proportions de réponses correctes en fonction </a:t>
            </a:r>
          </a:p>
          <a:p>
            <a:pPr algn="ctr"/>
            <a:r>
              <a:rPr lang="fr-FR" sz="3200" b="1" dirty="0">
                <a:solidFill>
                  <a:srgbClr val="2C7C9F"/>
                </a:solidFill>
              </a:rPr>
              <a:t>des 3 temps d’évaluation</a:t>
            </a:r>
          </a:p>
        </p:txBody>
      </p:sp>
      <p:sp>
        <p:nvSpPr>
          <p:cNvPr id="23" name="ZoneTexte 22"/>
          <p:cNvSpPr txBox="1"/>
          <p:nvPr/>
        </p:nvSpPr>
        <p:spPr>
          <a:xfrm>
            <a:off x="9033669" y="5350421"/>
            <a:ext cx="457200" cy="384721"/>
          </a:xfrm>
          <a:prstGeom prst="rect">
            <a:avLst/>
          </a:prstGeom>
          <a:solidFill>
            <a:srgbClr val="33CCFF"/>
          </a:solidFill>
        </p:spPr>
        <p:txBody>
          <a:bodyPr wrap="square" rtlCol="0">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t1</a:t>
            </a:r>
          </a:p>
        </p:txBody>
      </p:sp>
      <p:sp>
        <p:nvSpPr>
          <p:cNvPr id="25" name="ZoneTexte 24"/>
          <p:cNvSpPr txBox="1"/>
          <p:nvPr/>
        </p:nvSpPr>
        <p:spPr>
          <a:xfrm>
            <a:off x="9719469" y="5350421"/>
            <a:ext cx="457200" cy="384721"/>
          </a:xfrm>
          <a:prstGeom prst="rect">
            <a:avLst/>
          </a:prstGeom>
          <a:solidFill>
            <a:srgbClr val="33CCFF"/>
          </a:solidFill>
        </p:spPr>
        <p:txBody>
          <a:bodyPr wrap="square" rtlCol="0">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t3</a:t>
            </a:r>
          </a:p>
        </p:txBody>
      </p:sp>
      <p:sp>
        <p:nvSpPr>
          <p:cNvPr id="26" name="ZoneTexte 25"/>
          <p:cNvSpPr txBox="1"/>
          <p:nvPr/>
        </p:nvSpPr>
        <p:spPr>
          <a:xfrm>
            <a:off x="9338469" y="1384300"/>
            <a:ext cx="457200" cy="384721"/>
          </a:xfrm>
          <a:prstGeom prst="rect">
            <a:avLst/>
          </a:prstGeom>
          <a:solidFill>
            <a:srgbClr val="33CCFF"/>
          </a:solidFill>
        </p:spPr>
        <p:txBody>
          <a:bodyPr wrap="square" rtlCol="0">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t2</a:t>
            </a:r>
          </a:p>
        </p:txBody>
      </p:sp>
      <p:sp>
        <p:nvSpPr>
          <p:cNvPr id="18" name="Rectangle 17"/>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24" name="Rectangle 23"/>
          <p:cNvSpPr/>
          <p:nvPr/>
        </p:nvSpPr>
        <p:spPr>
          <a:xfrm rot="16200000">
            <a:off x="-476858" y="5589762"/>
            <a:ext cx="1600200" cy="6568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28" name="Rectangle 27"/>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9" name="Rectangle 28"/>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30" name="Rectangle 29"/>
          <p:cNvSpPr/>
          <p:nvPr/>
        </p:nvSpPr>
        <p:spPr>
          <a:xfrm rot="16200000">
            <a:off x="-543893" y="3951462"/>
            <a:ext cx="16764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31" name="Rectangle 30"/>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32" name="Image 31"/>
          <p:cNvPicPr>
            <a:picLocks noChangeAspect="1"/>
          </p:cNvPicPr>
          <p:nvPr/>
        </p:nvPicPr>
        <p:blipFill>
          <a:blip r:embed="rId4"/>
          <a:stretch>
            <a:fillRect/>
          </a:stretch>
        </p:blipFill>
        <p:spPr>
          <a:xfrm>
            <a:off x="12720840" y="241301"/>
            <a:ext cx="1037228" cy="914399"/>
          </a:xfrm>
          <a:prstGeom prst="rect">
            <a:avLst/>
          </a:prstGeom>
        </p:spPr>
      </p:pic>
      <p:grpSp>
        <p:nvGrpSpPr>
          <p:cNvPr id="6" name="Grouper 5"/>
          <p:cNvGrpSpPr/>
          <p:nvPr/>
        </p:nvGrpSpPr>
        <p:grpSpPr>
          <a:xfrm>
            <a:off x="1016000" y="698500"/>
            <a:ext cx="6036469" cy="6425975"/>
            <a:chOff x="1016000" y="698500"/>
            <a:chExt cx="6036469" cy="6425975"/>
          </a:xfrm>
        </p:grpSpPr>
        <p:grpSp>
          <p:nvGrpSpPr>
            <p:cNvPr id="22" name="Grouper 21"/>
            <p:cNvGrpSpPr/>
            <p:nvPr/>
          </p:nvGrpSpPr>
          <p:grpSpPr>
            <a:xfrm>
              <a:off x="1016000" y="698500"/>
              <a:ext cx="6036469" cy="6425975"/>
              <a:chOff x="499269" y="774700"/>
              <a:chExt cx="6036469" cy="6425975"/>
            </a:xfrm>
          </p:grpSpPr>
          <p:sp>
            <p:nvSpPr>
              <p:cNvPr id="16" name="ZoneTexte 15"/>
              <p:cNvSpPr txBox="1"/>
              <p:nvPr/>
            </p:nvSpPr>
            <p:spPr>
              <a:xfrm>
                <a:off x="1566069" y="5880100"/>
                <a:ext cx="3886200" cy="969496"/>
              </a:xfrm>
              <a:prstGeom prst="rect">
                <a:avLst/>
              </a:prstGeom>
              <a:solidFill>
                <a:schemeClr val="bg1"/>
              </a:solidFill>
              <a:ln>
                <a:noFill/>
              </a:ln>
            </p:spPr>
            <p:txBody>
              <a:bodyPr wrap="square" rtlCol="0">
                <a:spAutoFit/>
              </a:bodyPr>
              <a:lstStyle/>
              <a:p>
                <a:endParaRPr lang="fr-FR" dirty="0"/>
              </a:p>
              <a:p>
                <a:endParaRPr lang="fr-FR" dirty="0"/>
              </a:p>
              <a:p>
                <a:endParaRPr lang="fr-FR" dirty="0"/>
              </a:p>
            </p:txBody>
          </p:sp>
          <p:grpSp>
            <p:nvGrpSpPr>
              <p:cNvPr id="21" name="Grouper 20"/>
              <p:cNvGrpSpPr/>
              <p:nvPr/>
            </p:nvGrpSpPr>
            <p:grpSpPr>
              <a:xfrm>
                <a:off x="499269" y="774700"/>
                <a:ext cx="6036469" cy="6425975"/>
                <a:chOff x="499269" y="774700"/>
                <a:chExt cx="6036469" cy="6425975"/>
              </a:xfrm>
            </p:grpSpPr>
            <p:pic>
              <p:nvPicPr>
                <p:cNvPr id="10" name="Image 9" descr="Capture d’écran 2017-02-11 à 23.55.16.png"/>
                <p:cNvPicPr>
                  <a:picLocks noChangeAspect="1"/>
                </p:cNvPicPr>
                <p:nvPr/>
              </p:nvPicPr>
              <p:blipFill rotWithShape="1">
                <a:blip r:embed="rId5">
                  <a:extLst>
                    <a:ext uri="{28A0092B-C50C-407E-A947-70E740481C1C}">
                      <a14:useLocalDpi xmlns:a14="http://schemas.microsoft.com/office/drawing/2010/main" val="0"/>
                    </a:ext>
                  </a:extLst>
                </a:blip>
                <a:srcRect t="1699"/>
                <a:stretch/>
              </p:blipFill>
              <p:spPr>
                <a:xfrm>
                  <a:off x="499269" y="774700"/>
                  <a:ext cx="6036469" cy="6425975"/>
                </a:xfrm>
                <a:prstGeom prst="rect">
                  <a:avLst/>
                </a:prstGeom>
              </p:spPr>
            </p:pic>
            <p:sp>
              <p:nvSpPr>
                <p:cNvPr id="13" name="ZoneTexte 12"/>
                <p:cNvSpPr txBox="1"/>
                <p:nvPr/>
              </p:nvSpPr>
              <p:spPr>
                <a:xfrm>
                  <a:off x="1658938" y="5727700"/>
                  <a:ext cx="1752600" cy="381000"/>
                </a:xfrm>
                <a:prstGeom prst="rect">
                  <a:avLst/>
                </a:prstGeom>
                <a:solidFill>
                  <a:srgbClr val="00FF00"/>
                </a:solidFill>
                <a:ln>
                  <a:solidFill>
                    <a:srgbClr val="00FF00"/>
                  </a:solidFill>
                </a:ln>
              </p:spPr>
              <p:txBody>
                <a:bodyPr wrap="square" rtlCol="0">
                  <a:spAutoFit/>
                </a:bodyPr>
                <a:lstStyle/>
                <a:p>
                  <a:r>
                    <a:rPr lang="fr-FR" dirty="0"/>
                    <a:t>RECEPTION</a:t>
                  </a:r>
                </a:p>
              </p:txBody>
            </p:sp>
          </p:grpSp>
        </p:grpSp>
        <p:sp>
          <p:nvSpPr>
            <p:cNvPr id="27" name="ZoneTexte 26"/>
            <p:cNvSpPr txBox="1"/>
            <p:nvPr/>
          </p:nvSpPr>
          <p:spPr>
            <a:xfrm>
              <a:off x="3928269" y="5651500"/>
              <a:ext cx="2057400" cy="384721"/>
            </a:xfrm>
            <a:prstGeom prst="rect">
              <a:avLst/>
            </a:prstGeom>
            <a:solidFill>
              <a:srgbClr val="FF71FC"/>
            </a:solidFill>
          </p:spPr>
          <p:txBody>
            <a:bodyPr wrap="square" rtlCol="0">
              <a:spAutoFit/>
            </a:bodyPr>
            <a:lstStyle/>
            <a:p>
              <a:r>
                <a:rPr lang="fr-FR" dirty="0"/>
                <a:t>EXPRESSION</a:t>
              </a:r>
            </a:p>
          </p:txBody>
        </p:sp>
        <p:sp>
          <p:nvSpPr>
            <p:cNvPr id="3" name="Rectangle 2"/>
            <p:cNvSpPr/>
            <p:nvPr/>
          </p:nvSpPr>
          <p:spPr>
            <a:xfrm>
              <a:off x="2785269" y="6337300"/>
              <a:ext cx="2514600" cy="381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89220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3"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15</a:t>
            </a:fld>
            <a:endParaRPr lang="fr-FR"/>
          </a:p>
        </p:txBody>
      </p:sp>
      <p:grpSp>
        <p:nvGrpSpPr>
          <p:cNvPr id="30" name="Grouper 29"/>
          <p:cNvGrpSpPr/>
          <p:nvPr/>
        </p:nvGrpSpPr>
        <p:grpSpPr>
          <a:xfrm>
            <a:off x="1718469" y="546100"/>
            <a:ext cx="10668000" cy="8942377"/>
            <a:chOff x="2099469" y="546100"/>
            <a:chExt cx="10668000" cy="8942377"/>
          </a:xfrm>
        </p:grpSpPr>
        <p:pic>
          <p:nvPicPr>
            <p:cNvPr id="6" name="Image 5" descr="Capture d’écran 2017-02-11 à 23.58.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469" y="546100"/>
              <a:ext cx="10210799" cy="8942377"/>
            </a:xfrm>
            <a:prstGeom prst="rect">
              <a:avLst/>
            </a:prstGeom>
          </p:spPr>
        </p:pic>
        <p:grpSp>
          <p:nvGrpSpPr>
            <p:cNvPr id="28" name="Grouper 27"/>
            <p:cNvGrpSpPr/>
            <p:nvPr/>
          </p:nvGrpSpPr>
          <p:grpSpPr>
            <a:xfrm>
              <a:off x="4233069" y="1231900"/>
              <a:ext cx="8534400" cy="2362200"/>
              <a:chOff x="4233069" y="1231900"/>
              <a:chExt cx="8534400" cy="2362200"/>
            </a:xfrm>
          </p:grpSpPr>
          <p:grpSp>
            <p:nvGrpSpPr>
              <p:cNvPr id="20" name="Grouper 19"/>
              <p:cNvGrpSpPr/>
              <p:nvPr/>
            </p:nvGrpSpPr>
            <p:grpSpPr>
              <a:xfrm>
                <a:off x="4233069" y="1231900"/>
                <a:ext cx="1828800" cy="609600"/>
                <a:chOff x="4233069" y="1231900"/>
                <a:chExt cx="1828800" cy="609600"/>
              </a:xfrm>
            </p:grpSpPr>
            <p:cxnSp>
              <p:nvCxnSpPr>
                <p:cNvPr id="10" name="Connecteur droit 9"/>
                <p:cNvCxnSpPr/>
                <p:nvPr/>
              </p:nvCxnSpPr>
              <p:spPr>
                <a:xfrm>
                  <a:off x="4995069" y="1231900"/>
                  <a:ext cx="1066800" cy="0"/>
                </a:xfrm>
                <a:prstGeom prst="line">
                  <a:avLst/>
                </a:prstGeom>
                <a:ln w="76200" cmpd="sng">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4233069" y="1231900"/>
                  <a:ext cx="762000" cy="609600"/>
                </a:xfrm>
                <a:prstGeom prst="line">
                  <a:avLst/>
                </a:prstGeom>
                <a:ln w="76200" cmpd="sng">
                  <a:solidFill>
                    <a:srgbClr val="00FF00"/>
                  </a:solidFill>
                </a:ln>
              </p:spPr>
              <p:style>
                <a:lnRef idx="2">
                  <a:schemeClr val="accent1"/>
                </a:lnRef>
                <a:fillRef idx="0">
                  <a:schemeClr val="accent1"/>
                </a:fillRef>
                <a:effectRef idx="1">
                  <a:schemeClr val="accent1"/>
                </a:effectRef>
                <a:fontRef idx="minor">
                  <a:schemeClr val="tx1"/>
                </a:fontRef>
              </p:style>
            </p:cxnSp>
          </p:grpSp>
          <p:cxnSp>
            <p:nvCxnSpPr>
              <p:cNvPr id="17" name="Connecteur droit 16"/>
              <p:cNvCxnSpPr/>
              <p:nvPr/>
            </p:nvCxnSpPr>
            <p:spPr>
              <a:xfrm flipV="1">
                <a:off x="4766469" y="1917700"/>
                <a:ext cx="1066800" cy="1676400"/>
              </a:xfrm>
              <a:prstGeom prst="line">
                <a:avLst/>
              </a:prstGeom>
              <a:ln w="76200" cmpd="sng">
                <a:solidFill>
                  <a:srgbClr val="FF71FC"/>
                </a:solidFill>
              </a:ln>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10938669" y="1308100"/>
                <a:ext cx="1752600" cy="384721"/>
              </a:xfrm>
              <a:prstGeom prst="rect">
                <a:avLst/>
              </a:prstGeom>
              <a:solidFill>
                <a:srgbClr val="00FF00"/>
              </a:solidFill>
            </p:spPr>
            <p:txBody>
              <a:bodyPr wrap="square" rtlCol="0">
                <a:spAutoFit/>
              </a:bodyPr>
              <a:lstStyle/>
              <a:p>
                <a:pPr algn="ctr"/>
                <a:r>
                  <a:rPr lang="fr-FR" dirty="0"/>
                  <a:t>RECEPTION</a:t>
                </a:r>
              </a:p>
            </p:txBody>
          </p:sp>
          <p:sp>
            <p:nvSpPr>
              <p:cNvPr id="24" name="ZoneTexte 23"/>
              <p:cNvSpPr txBox="1"/>
              <p:nvPr/>
            </p:nvSpPr>
            <p:spPr>
              <a:xfrm>
                <a:off x="10938669" y="1765301"/>
                <a:ext cx="1828800" cy="384721"/>
              </a:xfrm>
              <a:prstGeom prst="rect">
                <a:avLst/>
              </a:prstGeom>
              <a:solidFill>
                <a:srgbClr val="FF71FC"/>
              </a:solidFill>
            </p:spPr>
            <p:txBody>
              <a:bodyPr wrap="square" rtlCol="0">
                <a:spAutoFit/>
              </a:bodyPr>
              <a:lstStyle/>
              <a:p>
                <a:pPr algn="ctr"/>
                <a:r>
                  <a:rPr lang="fr-FR" dirty="0"/>
                  <a:t>EXPRESSION</a:t>
                </a:r>
              </a:p>
            </p:txBody>
          </p:sp>
        </p:grpSp>
        <p:grpSp>
          <p:nvGrpSpPr>
            <p:cNvPr id="29" name="Grouper 28"/>
            <p:cNvGrpSpPr/>
            <p:nvPr/>
          </p:nvGrpSpPr>
          <p:grpSpPr>
            <a:xfrm>
              <a:off x="2099469" y="7327900"/>
              <a:ext cx="10134600" cy="1991618"/>
              <a:chOff x="2099469" y="7327900"/>
              <a:chExt cx="10134600" cy="1991618"/>
            </a:xfrm>
          </p:grpSpPr>
          <p:sp>
            <p:nvSpPr>
              <p:cNvPr id="23" name="ZoneTexte 22"/>
              <p:cNvSpPr txBox="1"/>
              <p:nvPr/>
            </p:nvSpPr>
            <p:spPr>
              <a:xfrm>
                <a:off x="2099469" y="8242300"/>
                <a:ext cx="10134600" cy="1077218"/>
              </a:xfrm>
              <a:prstGeom prst="rect">
                <a:avLst/>
              </a:prstGeom>
              <a:solidFill>
                <a:schemeClr val="bg1"/>
              </a:solidFill>
            </p:spPr>
            <p:txBody>
              <a:bodyPr wrap="square" rtlCol="0">
                <a:spAutoFit/>
              </a:bodyPr>
              <a:lstStyle/>
              <a:p>
                <a:pPr algn="ctr"/>
                <a:r>
                  <a:rPr lang="fr-FR" sz="3200" b="1" dirty="0">
                    <a:solidFill>
                      <a:schemeClr val="accent1"/>
                    </a:solidFill>
                  </a:rPr>
                  <a:t>Proportions de réponses correctes en fonction de la condition d’évaluation et du temps </a:t>
                </a:r>
              </a:p>
            </p:txBody>
          </p:sp>
          <p:sp>
            <p:nvSpPr>
              <p:cNvPr id="26" name="ZoneTexte 25"/>
              <p:cNvSpPr txBox="1"/>
              <p:nvPr/>
            </p:nvSpPr>
            <p:spPr>
              <a:xfrm>
                <a:off x="4461669" y="7327900"/>
                <a:ext cx="5562600" cy="384721"/>
              </a:xfrm>
              <a:prstGeom prst="rect">
                <a:avLst/>
              </a:prstGeom>
              <a:solidFill>
                <a:schemeClr val="bg1"/>
              </a:solidFill>
            </p:spPr>
            <p:txBody>
              <a:bodyPr wrap="square" rtlCol="0">
                <a:spAutoFit/>
              </a:bodyPr>
              <a:lstStyle/>
              <a:p>
                <a:endParaRPr lang="fr-FR" dirty="0"/>
              </a:p>
            </p:txBody>
          </p:sp>
        </p:grpSp>
      </p:grpSp>
      <p:sp>
        <p:nvSpPr>
          <p:cNvPr id="27" name="ZoneTexte 26"/>
          <p:cNvSpPr txBox="1"/>
          <p:nvPr/>
        </p:nvSpPr>
        <p:spPr>
          <a:xfrm>
            <a:off x="6214269" y="7404100"/>
            <a:ext cx="2667000" cy="384721"/>
          </a:xfrm>
          <a:prstGeom prst="rect">
            <a:avLst/>
          </a:prstGeom>
          <a:solidFill>
            <a:schemeClr val="bg1"/>
          </a:solidFill>
        </p:spPr>
        <p:txBody>
          <a:bodyPr wrap="square" rtlCol="0">
            <a:spAutoFit/>
          </a:bodyPr>
          <a:lstStyle/>
          <a:p>
            <a:r>
              <a:rPr lang="fr-FR" i="1" dirty="0"/>
              <a:t>Temps d’évaluation</a:t>
            </a:r>
          </a:p>
        </p:txBody>
      </p:sp>
      <p:sp>
        <p:nvSpPr>
          <p:cNvPr id="34" name="Rectangle 33"/>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35" name="Rectangle 34"/>
          <p:cNvSpPr/>
          <p:nvPr/>
        </p:nvSpPr>
        <p:spPr>
          <a:xfrm rot="16200000">
            <a:off x="-476858" y="5589762"/>
            <a:ext cx="1600200" cy="6568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36" name="Rectangle 35"/>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37" name="Rectangle 36"/>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38" name="Rectangle 37"/>
          <p:cNvSpPr/>
          <p:nvPr/>
        </p:nvSpPr>
        <p:spPr>
          <a:xfrm rot="16200000">
            <a:off x="-543893" y="3951462"/>
            <a:ext cx="16764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39" name="Rectangle 38"/>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22" name="Image 21"/>
          <p:cNvPicPr>
            <a:picLocks noChangeAspect="1"/>
          </p:cNvPicPr>
          <p:nvPr/>
        </p:nvPicPr>
        <p:blipFill>
          <a:blip r:embed="rId4"/>
          <a:stretch>
            <a:fillRect/>
          </a:stretch>
        </p:blipFill>
        <p:spPr>
          <a:xfrm>
            <a:off x="12547968" y="241301"/>
            <a:ext cx="1210099" cy="1066799"/>
          </a:xfrm>
          <a:prstGeom prst="rect">
            <a:avLst/>
          </a:prstGeom>
        </p:spPr>
      </p:pic>
      <p:sp>
        <p:nvSpPr>
          <p:cNvPr id="25" name="ZoneTexte 24"/>
          <p:cNvSpPr txBox="1"/>
          <p:nvPr/>
        </p:nvSpPr>
        <p:spPr>
          <a:xfrm>
            <a:off x="4004469" y="7251700"/>
            <a:ext cx="457200" cy="384721"/>
          </a:xfrm>
          <a:prstGeom prst="rect">
            <a:avLst/>
          </a:prstGeom>
          <a:solidFill>
            <a:srgbClr val="33CCFF"/>
          </a:solidFill>
        </p:spPr>
        <p:txBody>
          <a:bodyPr wrap="square" rtlCol="0">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t1</a:t>
            </a:r>
          </a:p>
        </p:txBody>
      </p:sp>
      <p:sp>
        <p:nvSpPr>
          <p:cNvPr id="31" name="ZoneTexte 30"/>
          <p:cNvSpPr txBox="1"/>
          <p:nvPr/>
        </p:nvSpPr>
        <p:spPr>
          <a:xfrm>
            <a:off x="5223669" y="7251700"/>
            <a:ext cx="457200" cy="384721"/>
          </a:xfrm>
          <a:prstGeom prst="rect">
            <a:avLst/>
          </a:prstGeom>
          <a:solidFill>
            <a:srgbClr val="33CCFF"/>
          </a:solidFill>
        </p:spPr>
        <p:txBody>
          <a:bodyPr wrap="square" rtlCol="0">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t3</a:t>
            </a:r>
          </a:p>
        </p:txBody>
      </p:sp>
      <p:sp>
        <p:nvSpPr>
          <p:cNvPr id="32" name="ZoneTexte 31"/>
          <p:cNvSpPr txBox="1"/>
          <p:nvPr/>
        </p:nvSpPr>
        <p:spPr>
          <a:xfrm>
            <a:off x="4614069" y="7247979"/>
            <a:ext cx="457200" cy="384721"/>
          </a:xfrm>
          <a:prstGeom prst="rect">
            <a:avLst/>
          </a:prstGeom>
          <a:solidFill>
            <a:srgbClr val="33CCFF"/>
          </a:solidFill>
        </p:spPr>
        <p:txBody>
          <a:bodyPr wrap="square" rtlCol="0">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t2</a:t>
            </a:r>
          </a:p>
        </p:txBody>
      </p:sp>
      <p:sp>
        <p:nvSpPr>
          <p:cNvPr id="33" name="ZoneTexte 32"/>
          <p:cNvSpPr txBox="1"/>
          <p:nvPr/>
        </p:nvSpPr>
        <p:spPr>
          <a:xfrm>
            <a:off x="4156869" y="9610179"/>
            <a:ext cx="10134600" cy="384721"/>
          </a:xfrm>
          <a:prstGeom prst="rect">
            <a:avLst/>
          </a:prstGeom>
          <a:noFill/>
        </p:spPr>
        <p:txBody>
          <a:bodyPr wrap="square" rtlCol="0">
            <a:spAutoFit/>
          </a:bodyPr>
          <a:lstStyle/>
          <a:p>
            <a:r>
              <a:rPr lang="fr-FR" dirty="0"/>
              <a:t>Test non paramétrique Q’ (Mickaël, 2007)</a:t>
            </a:r>
          </a:p>
        </p:txBody>
      </p:sp>
    </p:spTree>
    <p:extLst>
      <p:ext uri="{BB962C8B-B14F-4D97-AF65-F5344CB8AC3E}">
        <p14:creationId xmlns:p14="http://schemas.microsoft.com/office/powerpoint/2010/main" val="1713964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16</a:t>
            </a:fld>
            <a:endParaRPr lang="fr-FR"/>
          </a:p>
        </p:txBody>
      </p:sp>
      <p:pic>
        <p:nvPicPr>
          <p:cNvPr id="8" name="Picture 8" descr="PréPost.png"/>
          <p:cNvPicPr/>
          <p:nvPr/>
        </p:nvPicPr>
        <p:blipFill>
          <a:blip r:embed="rId3">
            <a:extLst>
              <a:ext uri="{28A0092B-C50C-407E-A947-70E740481C1C}">
                <a14:useLocalDpi xmlns:a14="http://schemas.microsoft.com/office/drawing/2010/main" val="0"/>
              </a:ext>
            </a:extLst>
          </a:blip>
          <a:srcRect/>
          <a:stretch>
            <a:fillRect/>
          </a:stretch>
        </p:blipFill>
        <p:spPr bwMode="auto">
          <a:xfrm>
            <a:off x="2099469" y="1460500"/>
            <a:ext cx="10058400" cy="5862637"/>
          </a:xfrm>
          <a:prstGeom prst="rect">
            <a:avLst/>
          </a:prstGeom>
          <a:noFill/>
          <a:ln>
            <a:noFill/>
          </a:ln>
        </p:spPr>
      </p:pic>
      <p:sp>
        <p:nvSpPr>
          <p:cNvPr id="9" name="ZoneTexte 8"/>
          <p:cNvSpPr txBox="1"/>
          <p:nvPr/>
        </p:nvSpPr>
        <p:spPr>
          <a:xfrm>
            <a:off x="3013869" y="7708900"/>
            <a:ext cx="8153400" cy="1077218"/>
          </a:xfrm>
          <a:prstGeom prst="rect">
            <a:avLst/>
          </a:prstGeom>
          <a:solidFill>
            <a:schemeClr val="bg1"/>
          </a:solidFill>
        </p:spPr>
        <p:txBody>
          <a:bodyPr wrap="square" rtlCol="0">
            <a:spAutoFit/>
          </a:bodyPr>
          <a:lstStyle/>
          <a:p>
            <a:pPr algn="ctr"/>
            <a:r>
              <a:rPr lang="fr-FR" sz="3200" b="1" dirty="0">
                <a:solidFill>
                  <a:srgbClr val="2C7C9F"/>
                </a:solidFill>
              </a:rPr>
              <a:t>Evaluation clinique : comparaison des scores entre pré test et post test  </a:t>
            </a:r>
          </a:p>
        </p:txBody>
      </p:sp>
      <p:sp>
        <p:nvSpPr>
          <p:cNvPr id="21" name="Rectangle 20"/>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22" name="Rectangle 21"/>
          <p:cNvSpPr/>
          <p:nvPr/>
        </p:nvSpPr>
        <p:spPr>
          <a:xfrm rot="16200000">
            <a:off x="-476858" y="5589762"/>
            <a:ext cx="1600200" cy="6568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23" name="Rectangle 22"/>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4" name="Rectangle 23"/>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25" name="Rectangle 24"/>
          <p:cNvSpPr/>
          <p:nvPr/>
        </p:nvSpPr>
        <p:spPr>
          <a:xfrm rot="16200000">
            <a:off x="-543893" y="3951462"/>
            <a:ext cx="16764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6" name="Rectangle 25"/>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1" name="Image 10"/>
          <p:cNvPicPr>
            <a:picLocks noChangeAspect="1"/>
          </p:cNvPicPr>
          <p:nvPr/>
        </p:nvPicPr>
        <p:blipFill>
          <a:blip r:embed="rId4"/>
          <a:stretch>
            <a:fillRect/>
          </a:stretch>
        </p:blipFill>
        <p:spPr>
          <a:xfrm>
            <a:off x="12461532" y="241301"/>
            <a:ext cx="1296536" cy="1143000"/>
          </a:xfrm>
          <a:prstGeom prst="rect">
            <a:avLst/>
          </a:prstGeom>
        </p:spPr>
      </p:pic>
      <p:cxnSp>
        <p:nvCxnSpPr>
          <p:cNvPr id="3" name="Connecteur droit avec flèche 2"/>
          <p:cNvCxnSpPr/>
          <p:nvPr/>
        </p:nvCxnSpPr>
        <p:spPr>
          <a:xfrm>
            <a:off x="6442869" y="1841500"/>
            <a:ext cx="533400" cy="1143000"/>
          </a:xfrm>
          <a:prstGeom prst="straightConnector1">
            <a:avLst/>
          </a:prstGeom>
          <a:ln w="76200">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628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6069" y="241300"/>
            <a:ext cx="11320818" cy="1210500"/>
          </a:xfrm>
        </p:spPr>
        <p:txBody>
          <a:bodyPr>
            <a:normAutofit/>
          </a:bodyPr>
          <a:lstStyle/>
          <a:p>
            <a:pPr algn="ctr"/>
            <a:r>
              <a:rPr lang="fr-FR" sz="6700" dirty="0">
                <a:solidFill>
                  <a:srgbClr val="000000"/>
                </a:solidFill>
              </a:rPr>
              <a:t>    </a:t>
            </a:r>
            <a:r>
              <a:rPr lang="fr-FR" sz="6000" dirty="0">
                <a:solidFill>
                  <a:srgbClr val="000000"/>
                </a:solidFill>
              </a:rPr>
              <a:t>Résultats révélateurs </a:t>
            </a:r>
          </a:p>
        </p:txBody>
      </p:sp>
      <p:sp>
        <p:nvSpPr>
          <p:cNvPr id="6" name="Espace réservé du contenu 5"/>
          <p:cNvSpPr>
            <a:spLocks noGrp="1"/>
          </p:cNvSpPr>
          <p:nvPr>
            <p:ph idx="1"/>
          </p:nvPr>
        </p:nvSpPr>
        <p:spPr>
          <a:xfrm>
            <a:off x="1397091" y="1993900"/>
            <a:ext cx="12296954" cy="6784864"/>
          </a:xfrm>
        </p:spPr>
        <p:txBody>
          <a:bodyPr/>
          <a:lstStyle/>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17</a:t>
            </a:fld>
            <a:endParaRPr lang="fr-FR"/>
          </a:p>
        </p:txBody>
      </p:sp>
      <p:graphicFrame>
        <p:nvGraphicFramePr>
          <p:cNvPr id="26" name="Diagramme 25"/>
          <p:cNvGraphicFramePr/>
          <p:nvPr>
            <p:extLst>
              <p:ext uri="{D42A27DB-BD31-4B8C-83A1-F6EECF244321}">
                <p14:modId xmlns:p14="http://schemas.microsoft.com/office/powerpoint/2010/main" val="2942298696"/>
              </p:ext>
            </p:extLst>
          </p:nvPr>
        </p:nvGraphicFramePr>
        <p:xfrm>
          <a:off x="270669" y="1993907"/>
          <a:ext cx="8610600" cy="777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ZoneTexte 26"/>
          <p:cNvSpPr txBox="1"/>
          <p:nvPr/>
        </p:nvSpPr>
        <p:spPr>
          <a:xfrm>
            <a:off x="7900746" y="2298700"/>
            <a:ext cx="5628723" cy="954071"/>
          </a:xfrm>
          <a:prstGeom prst="rect">
            <a:avLst/>
          </a:prstGeom>
          <a:noFill/>
        </p:spPr>
        <p:txBody>
          <a:bodyPr wrap="square" lIns="91400" tIns="45702" rIns="91400" bIns="45702" rtlCol="0">
            <a:spAutoFit/>
          </a:bodyPr>
          <a:lstStyle/>
          <a:p>
            <a:pPr lvl="0"/>
            <a:r>
              <a:rPr lang="fr-FR" sz="2800"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3" panose="05040102010807070707" pitchFamily="18" charset="2"/>
              </a:rPr>
              <a:t></a:t>
            </a:r>
            <a:r>
              <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3" panose="05040102010807070707" pitchFamily="18" charset="2"/>
              </a:rPr>
              <a:t> A</a:t>
            </a:r>
            <a:r>
              <a:rPr lang="fr-F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ttention soutenue</a:t>
            </a:r>
          </a:p>
          <a:p>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ZoneTexte 27"/>
          <p:cNvSpPr txBox="1"/>
          <p:nvPr/>
        </p:nvSpPr>
        <p:spPr>
          <a:xfrm>
            <a:off x="7890669" y="3517900"/>
            <a:ext cx="5562600" cy="523184"/>
          </a:xfrm>
          <a:prstGeom prst="rect">
            <a:avLst/>
          </a:prstGeom>
          <a:noFill/>
        </p:spPr>
        <p:txBody>
          <a:bodyPr wrap="square" lIns="91400" tIns="45702" rIns="91400" bIns="45702"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800"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3" panose="05040102010807070707" pitchFamily="18" charset="2"/>
              </a:rPr>
              <a:t></a:t>
            </a:r>
            <a:r>
              <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Wingdings 3" panose="05040102010807070707" pitchFamily="18" charset="2"/>
              </a:rPr>
              <a:t>  Participation satisfaisante</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9" name="ZoneTexte 28"/>
          <p:cNvSpPr txBox="1"/>
          <p:nvPr/>
        </p:nvSpPr>
        <p:spPr>
          <a:xfrm>
            <a:off x="7890669" y="4889500"/>
            <a:ext cx="5029200" cy="523220"/>
          </a:xfrm>
          <a:prstGeom prst="rect">
            <a:avLst/>
          </a:prstGeom>
          <a:noFill/>
        </p:spPr>
        <p:txBody>
          <a:bodyPr wrap="square" lIns="91400" tIns="45702" rIns="91400" bIns="45702" rtlCol="0">
            <a:spAutoFit/>
          </a:bodyPr>
          <a:lstStyle/>
          <a:p>
            <a:pPr lvl="0"/>
            <a:r>
              <a:rPr lang="fr-FR" sz="2800"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3" panose="05040102010807070707" pitchFamily="18" charset="2"/>
              </a:rPr>
              <a:t></a:t>
            </a:r>
            <a:r>
              <a:rPr lang="fr-FR" sz="2800" dirty="0">
                <a:solidFill>
                  <a:srgbClr val="000000"/>
                </a:solidFill>
                <a:sym typeface="Wingdings 3" panose="05040102010807070707" pitchFamily="18" charset="2"/>
              </a:rPr>
              <a:t> </a:t>
            </a:r>
            <a:r>
              <a:rPr lang="fr-FR" sz="2800" b="1" dirty="0">
                <a:solidFill>
                  <a:srgbClr val="33CCFF"/>
                </a:solidFill>
                <a:sym typeface="Wingdings 3" panose="05040102010807070707" pitchFamily="18" charset="2"/>
              </a:rPr>
              <a:t>Meilleure focalisation </a:t>
            </a:r>
            <a:endParaRPr lang="fr-FR" sz="2800" b="1" dirty="0">
              <a:solidFill>
                <a:srgbClr val="33CCFF"/>
              </a:solidFill>
              <a:latin typeface="Calibri" panose="020F0502020204030204" pitchFamily="34" charset="0"/>
            </a:endParaRPr>
          </a:p>
        </p:txBody>
      </p:sp>
      <p:sp>
        <p:nvSpPr>
          <p:cNvPr id="30" name="ZoneTexte 29"/>
          <p:cNvSpPr txBox="1"/>
          <p:nvPr/>
        </p:nvSpPr>
        <p:spPr>
          <a:xfrm>
            <a:off x="7814469" y="5880100"/>
            <a:ext cx="6019799" cy="954071"/>
          </a:xfrm>
          <a:prstGeom prst="rect">
            <a:avLst/>
          </a:prstGeom>
          <a:noFill/>
        </p:spPr>
        <p:txBody>
          <a:bodyPr wrap="square" lIns="91400" tIns="45702" rIns="91400" bIns="45702" rtlCol="0">
            <a:spAutoFit/>
          </a:bodyPr>
          <a:lstStyle/>
          <a:p>
            <a:r>
              <a:rPr lang="fr-FR" sz="2800"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3" panose="05040102010807070707" pitchFamily="18" charset="2"/>
              </a:rPr>
              <a:t></a:t>
            </a:r>
            <a:r>
              <a:rPr lang="fr-FR" sz="2800" dirty="0">
                <a:solidFill>
                  <a:srgbClr val="000000"/>
                </a:solidFill>
                <a:sym typeface="Wingdings 3" panose="05040102010807070707" pitchFamily="18" charset="2"/>
              </a:rPr>
              <a:t> </a:t>
            </a:r>
            <a:r>
              <a:rPr lang="fr-FR" sz="2800" b="1" dirty="0" err="1">
                <a:solidFill>
                  <a:srgbClr val="000000"/>
                </a:solidFill>
                <a:sym typeface="Wingdings 3" panose="05040102010807070707" pitchFamily="18" charset="2"/>
              </a:rPr>
              <a:t>Multimodalité</a:t>
            </a:r>
            <a:r>
              <a:rPr lang="fr-FR" sz="2800" b="1" dirty="0">
                <a:solidFill>
                  <a:srgbClr val="000000"/>
                </a:solidFill>
                <a:sym typeface="Wingdings 3" panose="05040102010807070707" pitchFamily="18" charset="2"/>
              </a:rPr>
              <a:t> : </a:t>
            </a:r>
            <a:r>
              <a:rPr lang="fr-FR"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activité cérébrale  au niveau moteur, sensoriel et verbal</a:t>
            </a:r>
            <a:endParaRPr lang="fr-FR" sz="2800" b="1" dirty="0">
              <a:solidFill>
                <a:srgbClr val="000000"/>
              </a:solidFill>
            </a:endParaRPr>
          </a:p>
        </p:txBody>
      </p:sp>
      <p:sp>
        <p:nvSpPr>
          <p:cNvPr id="31" name="ZoneTexte 30"/>
          <p:cNvSpPr txBox="1"/>
          <p:nvPr/>
        </p:nvSpPr>
        <p:spPr>
          <a:xfrm>
            <a:off x="7814469" y="7175500"/>
            <a:ext cx="6248400" cy="1384958"/>
          </a:xfrm>
          <a:prstGeom prst="rect">
            <a:avLst/>
          </a:prstGeom>
          <a:solidFill>
            <a:srgbClr val="FFFF00"/>
          </a:solidFill>
        </p:spPr>
        <p:txBody>
          <a:bodyPr wrap="square" lIns="91400" tIns="45702" rIns="91400" bIns="45702" rtlCol="0">
            <a:spAutoFit/>
          </a:bodyPr>
          <a:lstStyle/>
          <a:p>
            <a:pPr marL="457200" indent="-457200">
              <a:buFont typeface="Wingdings 3" panose="05040102010807070707" pitchFamily="18" charset="2"/>
              <a:buChar char="u"/>
            </a:pPr>
            <a:r>
              <a:rPr lang="fr-FR" sz="2800" dirty="0">
                <a:solidFill>
                  <a:srgbClr val="000000"/>
                </a:solidFill>
                <a:latin typeface="Calibri" panose="020F0502020204030204" pitchFamily="34" charset="0"/>
                <a:cs typeface="Times New Roman" panose="02020603050405020304" pitchFamily="18" charset="0"/>
                <a:sym typeface="Wingdings 3" panose="05040102010807070707" pitchFamily="18" charset="2"/>
              </a:rPr>
              <a:t>Plus d’initiatives de communication</a:t>
            </a:r>
          </a:p>
          <a:p>
            <a:pPr marL="457200" indent="-457200">
              <a:buFont typeface="Wingdings 3" panose="05040102010807070707" pitchFamily="18" charset="2"/>
              <a:buChar char="u"/>
            </a:pPr>
            <a:r>
              <a:rPr lang="fr-FR" sz="2800" dirty="0">
                <a:solidFill>
                  <a:srgbClr val="000000"/>
                </a:solidFill>
                <a:latin typeface="Calibri" panose="020F0502020204030204" pitchFamily="34" charset="0"/>
                <a:cs typeface="Times New Roman" panose="02020603050405020304" pitchFamily="18" charset="0"/>
                <a:sym typeface="Wingdings 3" panose="05040102010807070707" pitchFamily="18" charset="2"/>
              </a:rPr>
              <a:t>Plus de précision lexicale</a:t>
            </a:r>
          </a:p>
          <a:p>
            <a:pPr lvl="0"/>
            <a:r>
              <a:rPr lang="fr-FR" sz="2800"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3" panose="05040102010807070707" pitchFamily="18" charset="2"/>
              </a:rPr>
              <a:t>  </a:t>
            </a:r>
            <a:r>
              <a:rPr lang="fr-FR" sz="2800" dirty="0">
                <a:solidFill>
                  <a:srgbClr val="000000"/>
                </a:solidFill>
                <a:latin typeface="Calibri"/>
                <a:ea typeface="Calibri" panose="020F0502020204030204" pitchFamily="34" charset="0"/>
                <a:cs typeface="Calibri"/>
              </a:rPr>
              <a:t>Plus de facilité pour comprendre ?</a:t>
            </a:r>
            <a:endParaRPr lang="fr-FR" sz="2800" dirty="0">
              <a:solidFill>
                <a:srgbClr val="000000"/>
              </a:solidFill>
              <a:latin typeface="Calibri"/>
              <a:cs typeface="Calibri"/>
            </a:endParaRPr>
          </a:p>
        </p:txBody>
      </p:sp>
      <p:sp>
        <p:nvSpPr>
          <p:cNvPr id="32" name="ZoneTexte 31"/>
          <p:cNvSpPr txBox="1"/>
          <p:nvPr/>
        </p:nvSpPr>
        <p:spPr>
          <a:xfrm>
            <a:off x="7814469" y="8851900"/>
            <a:ext cx="4724400" cy="954071"/>
          </a:xfrm>
          <a:prstGeom prst="rect">
            <a:avLst/>
          </a:prstGeom>
          <a:noFill/>
        </p:spPr>
        <p:txBody>
          <a:bodyPr wrap="square" lIns="91400" tIns="45702" rIns="91400" bIns="45702" rtlCol="0">
            <a:spAutoFit/>
          </a:bodyPr>
          <a:lstStyle/>
          <a:p>
            <a:pPr marL="457200" indent="-457200">
              <a:buFont typeface="Wingdings 3" charset="0"/>
              <a:buChar char="u"/>
            </a:pPr>
            <a:r>
              <a:rPr lang="fr-FR" sz="2800" b="1" dirty="0">
                <a:solidFill>
                  <a:srgbClr val="FF3399"/>
                </a:solidFill>
              </a:rPr>
              <a:t>Adhésion de l’adolescente + Famille</a:t>
            </a:r>
          </a:p>
        </p:txBody>
      </p:sp>
      <p:pic>
        <p:nvPicPr>
          <p:cNvPr id="33" name="Image 32"/>
          <p:cNvPicPr>
            <a:picLocks noChangeAspect="1"/>
          </p:cNvPicPr>
          <p:nvPr/>
        </p:nvPicPr>
        <p:blipFill>
          <a:blip r:embed="rId8"/>
          <a:stretch>
            <a:fillRect/>
          </a:stretch>
        </p:blipFill>
        <p:spPr>
          <a:xfrm>
            <a:off x="12538869" y="393699"/>
            <a:ext cx="1219200" cy="1074821"/>
          </a:xfrm>
          <a:prstGeom prst="rect">
            <a:avLst/>
          </a:prstGeom>
        </p:spPr>
      </p:pic>
      <p:pic>
        <p:nvPicPr>
          <p:cNvPr id="34" name="Image 33"/>
          <p:cNvPicPr>
            <a:picLocks noChangeAspect="1"/>
          </p:cNvPicPr>
          <p:nvPr/>
        </p:nvPicPr>
        <p:blipFill>
          <a:blip r:embed="rId9"/>
          <a:stretch>
            <a:fillRect/>
          </a:stretch>
        </p:blipFill>
        <p:spPr>
          <a:xfrm>
            <a:off x="1337469" y="469900"/>
            <a:ext cx="1447800" cy="1069145"/>
          </a:xfrm>
          <a:prstGeom prst="rect">
            <a:avLst/>
          </a:prstGeom>
        </p:spPr>
      </p:pic>
      <p:sp>
        <p:nvSpPr>
          <p:cNvPr id="35" name="Rectangle 3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36" name="Rectangle 35"/>
          <p:cNvSpPr/>
          <p:nvPr/>
        </p:nvSpPr>
        <p:spPr>
          <a:xfrm rot="16200000">
            <a:off x="-476858" y="5589762"/>
            <a:ext cx="16002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37" name="Rectangle 3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SYNTHESE</a:t>
            </a:r>
          </a:p>
        </p:txBody>
      </p:sp>
      <p:sp>
        <p:nvSpPr>
          <p:cNvPr id="38" name="Rectangle 37"/>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39" name="Rectangle 38"/>
          <p:cNvSpPr/>
          <p:nvPr/>
        </p:nvSpPr>
        <p:spPr>
          <a:xfrm rot="16200000">
            <a:off x="-543893" y="3951462"/>
            <a:ext cx="16764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40" name="Rectangle 39"/>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20" name="Image 19"/>
          <p:cNvPicPr/>
          <p:nvPr/>
        </p:nvPicPr>
        <p:blipFill rotWithShape="1">
          <a:blip r:embed="rId10">
            <a:extLst>
              <a:ext uri="{28A0092B-C50C-407E-A947-70E740481C1C}">
                <a14:useLocalDpi xmlns:a14="http://schemas.microsoft.com/office/drawing/2010/main" val="0"/>
              </a:ext>
            </a:extLst>
          </a:blip>
          <a:srcRect l="2766" t="72910" r="80118" b="6618"/>
          <a:stretch/>
        </p:blipFill>
        <p:spPr bwMode="auto">
          <a:xfrm>
            <a:off x="6138069" y="1460500"/>
            <a:ext cx="1371600" cy="144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1825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6431" y="167739"/>
            <a:ext cx="12539528" cy="1368961"/>
          </a:xfrm>
        </p:spPr>
        <p:txBody>
          <a:bodyPr/>
          <a:lstStyle/>
          <a:p>
            <a:r>
              <a:rPr lang="fr-FR" sz="6000" dirty="0"/>
              <a:t>CAA (</a:t>
            </a:r>
            <a:r>
              <a:rPr lang="fr-FR" sz="6000" dirty="0" err="1"/>
              <a:t>Llyod</a:t>
            </a:r>
            <a:r>
              <a:rPr lang="fr-FR" sz="6000" dirty="0"/>
              <a:t> &amp; </a:t>
            </a:r>
            <a:r>
              <a:rPr lang="fr-FR" sz="6000" dirty="0" err="1"/>
              <a:t>Quist</a:t>
            </a:r>
            <a:r>
              <a:rPr lang="fr-FR" sz="6000" dirty="0"/>
              <a:t>, 1997)</a:t>
            </a:r>
          </a:p>
        </p:txBody>
      </p:sp>
      <p:sp>
        <p:nvSpPr>
          <p:cNvPr id="3" name="Espace réservé du contenu 2"/>
          <p:cNvSpPr>
            <a:spLocks noGrp="1"/>
          </p:cNvSpPr>
          <p:nvPr>
            <p:ph idx="1"/>
          </p:nvPr>
        </p:nvSpPr>
        <p:spPr>
          <a:xfrm>
            <a:off x="856431" y="2495128"/>
            <a:ext cx="13054038" cy="7347372"/>
          </a:xfrm>
        </p:spPr>
        <p:txBody>
          <a:bodyPr>
            <a:normAutofit fontScale="85000" lnSpcReduction="10000"/>
          </a:bodyPr>
          <a:lstStyle/>
          <a:p>
            <a:r>
              <a:rPr lang="fr-FR" sz="3200" dirty="0"/>
              <a:t>Principe de parcimonie :  </a:t>
            </a:r>
          </a:p>
          <a:p>
            <a:pPr marL="889000" lvl="2" indent="-254000">
              <a:buFont typeface="Wingdings" charset="2"/>
              <a:buChar char="ü"/>
            </a:pPr>
            <a:r>
              <a:rPr lang="fr-FR" sz="3200" dirty="0">
                <a:solidFill>
                  <a:schemeClr val="tx1"/>
                </a:solidFill>
              </a:rPr>
              <a:t>Atteindre des objectifs que d’autres moyens/systèmes ne permettent pas d’atteindre</a:t>
            </a:r>
          </a:p>
          <a:p>
            <a:pPr marL="889000" lvl="2" indent="-254000">
              <a:buFont typeface="Wingdings" charset="2"/>
              <a:buChar char="ü"/>
            </a:pPr>
            <a:r>
              <a:rPr lang="fr-FR" sz="3200" dirty="0">
                <a:solidFill>
                  <a:schemeClr val="tx1"/>
                </a:solidFill>
              </a:rPr>
              <a:t>Soutenir des stratégies performantes et disponibles grâce à la CAA =  Nelly a fait ses preuves !!  </a:t>
            </a:r>
          </a:p>
          <a:p>
            <a:pPr marL="1069299" lvl="2" indent="0">
              <a:buNone/>
            </a:pPr>
            <a:endParaRPr lang="fr-FR" sz="3200" dirty="0">
              <a:solidFill>
                <a:schemeClr val="tx1"/>
              </a:solidFill>
            </a:endParaRPr>
          </a:p>
          <a:p>
            <a:pPr>
              <a:lnSpc>
                <a:spcPct val="70000"/>
              </a:lnSpc>
            </a:pPr>
            <a:r>
              <a:rPr lang="fr-FR" sz="3200" b="1" dirty="0"/>
              <a:t>5 Critères d’évaluation </a:t>
            </a:r>
            <a:r>
              <a:rPr lang="fr-FR" sz="3200" dirty="0"/>
              <a:t> : ce qui a fonctionné avec Faustine</a:t>
            </a:r>
          </a:p>
          <a:p>
            <a:pPr marL="1583649" lvl="2" indent="-514350">
              <a:lnSpc>
                <a:spcPct val="110000"/>
              </a:lnSpc>
              <a:buFont typeface="+mj-lt"/>
              <a:buAutoNum type="arabicPeriod"/>
            </a:pPr>
            <a:r>
              <a:rPr lang="fr-FR" sz="3500" dirty="0"/>
              <a:t>Apprentissage minimal : utilisation </a:t>
            </a:r>
            <a:r>
              <a:rPr lang="fr-FR" sz="3500" b="1" dirty="0"/>
              <a:t>immédiate</a:t>
            </a:r>
            <a:r>
              <a:rPr lang="fr-FR" sz="3500" dirty="0"/>
              <a:t> même partielle </a:t>
            </a:r>
            <a:r>
              <a:rPr lang="fr-FR" sz="3500" dirty="0">
                <a:latin typeface="Wingdings"/>
                <a:ea typeface="Wingdings"/>
                <a:cs typeface="Wingdings"/>
                <a:sym typeface="Wingdings"/>
              </a:rPr>
              <a:t></a:t>
            </a:r>
            <a:r>
              <a:rPr lang="fr-FR" sz="3500" dirty="0"/>
              <a:t> OUI </a:t>
            </a:r>
          </a:p>
          <a:p>
            <a:pPr marL="1583649" lvl="2" indent="-514350">
              <a:lnSpc>
                <a:spcPct val="110000"/>
              </a:lnSpc>
              <a:buFont typeface="+mj-lt"/>
              <a:buAutoNum type="arabicPeriod"/>
            </a:pPr>
            <a:r>
              <a:rPr lang="fr-FR" sz="3500" dirty="0"/>
              <a:t>Énergie minimale : </a:t>
            </a:r>
            <a:r>
              <a:rPr lang="fr-FR" sz="3500" b="1" dirty="0"/>
              <a:t>peu d’effort </a:t>
            </a:r>
            <a:r>
              <a:rPr lang="fr-FR" sz="3500" dirty="0">
                <a:latin typeface="Wingdings"/>
                <a:ea typeface="Wingdings"/>
                <a:cs typeface="Wingdings"/>
                <a:sym typeface="Wingdings"/>
              </a:rPr>
              <a:t> </a:t>
            </a:r>
            <a:r>
              <a:rPr lang="fr-FR" sz="3500" dirty="0"/>
              <a:t>Oui</a:t>
            </a:r>
          </a:p>
          <a:p>
            <a:pPr marL="1583649" lvl="2" indent="-514350">
              <a:lnSpc>
                <a:spcPct val="110000"/>
              </a:lnSpc>
              <a:buFont typeface="+mj-lt"/>
              <a:buAutoNum type="arabicPeriod"/>
            </a:pPr>
            <a:r>
              <a:rPr lang="fr-FR" sz="3500" dirty="0"/>
              <a:t>Interférence minimale : </a:t>
            </a:r>
            <a:r>
              <a:rPr lang="fr-FR" sz="3500" b="1" dirty="0"/>
              <a:t>automatisation</a:t>
            </a:r>
            <a:r>
              <a:rPr lang="fr-FR" sz="3500" dirty="0"/>
              <a:t> rapide </a:t>
            </a:r>
            <a:r>
              <a:rPr lang="fr-FR" sz="3500" dirty="0">
                <a:latin typeface="Wingdings"/>
                <a:ea typeface="Wingdings"/>
                <a:cs typeface="Wingdings"/>
                <a:sym typeface="Wingdings"/>
              </a:rPr>
              <a:t> </a:t>
            </a:r>
            <a:r>
              <a:rPr lang="fr-FR" sz="3500" dirty="0"/>
              <a:t>Oui</a:t>
            </a:r>
          </a:p>
          <a:p>
            <a:pPr marL="1583649" lvl="2" indent="-514350">
              <a:lnSpc>
                <a:spcPct val="110000"/>
              </a:lnSpc>
              <a:buFont typeface="+mj-lt"/>
              <a:buAutoNum type="arabicPeriod"/>
            </a:pPr>
            <a:r>
              <a:rPr lang="fr-FR" sz="3500" dirty="0"/>
              <a:t>Meilleur bénéfice : </a:t>
            </a:r>
            <a:r>
              <a:rPr lang="fr-FR" sz="3500" b="1" dirty="0">
                <a:solidFill>
                  <a:srgbClr val="FFC000"/>
                </a:solidFill>
              </a:rPr>
              <a:t>mieux évaluer la réponse aux besoins ?</a:t>
            </a:r>
          </a:p>
          <a:p>
            <a:pPr marL="1583649" lvl="2" indent="-514350">
              <a:lnSpc>
                <a:spcPct val="110000"/>
              </a:lnSpc>
              <a:buFont typeface="+mj-lt"/>
              <a:buAutoNum type="arabicPeriod"/>
            </a:pPr>
            <a:r>
              <a:rPr lang="fr-FR" sz="3500" dirty="0">
                <a:solidFill>
                  <a:srgbClr val="FF6600"/>
                </a:solidFill>
              </a:rPr>
              <a:t> </a:t>
            </a:r>
            <a:r>
              <a:rPr lang="fr-FR" sz="3500" dirty="0"/>
              <a:t>Praticité et utilité : </a:t>
            </a:r>
            <a:r>
              <a:rPr lang="fr-FR" sz="3500" b="1" dirty="0"/>
              <a:t>adaptation et accessibilité </a:t>
            </a:r>
            <a:r>
              <a:rPr lang="fr-FR" sz="3500" dirty="0"/>
              <a:t>pour les utilisateurs  </a:t>
            </a:r>
            <a:r>
              <a:rPr lang="fr-FR" sz="3500" dirty="0">
                <a:latin typeface="Wingdings"/>
                <a:ea typeface="Wingdings"/>
                <a:cs typeface="Wingdings"/>
                <a:sym typeface="Wingdings"/>
              </a:rPr>
              <a:t> </a:t>
            </a:r>
            <a:r>
              <a:rPr lang="fr-FR" sz="3500" dirty="0"/>
              <a:t>OUI demande motivée de la famille</a:t>
            </a:r>
          </a:p>
          <a:p>
            <a:pPr lvl="1"/>
            <a:endParaRPr lang="fr-FR"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18</a:t>
            </a:fld>
            <a:endParaRPr lang="fr-FR"/>
          </a:p>
        </p:txBody>
      </p:sp>
      <p:sp>
        <p:nvSpPr>
          <p:cNvPr id="12" name="Rectangle 11"/>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3" name="Rectangle 12"/>
          <p:cNvSpPr/>
          <p:nvPr/>
        </p:nvSpPr>
        <p:spPr>
          <a:xfrm rot="16200000">
            <a:off x="-476858" y="5589762"/>
            <a:ext cx="16002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4" name="Rectangle 13"/>
          <p:cNvSpPr/>
          <p:nvPr/>
        </p:nvSpPr>
        <p:spPr>
          <a:xfrm rot="16200000">
            <a:off x="-678224" y="7369607"/>
            <a:ext cx="1981200" cy="67858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SYNTHESE</a:t>
            </a:r>
          </a:p>
        </p:txBody>
      </p:sp>
      <p:sp>
        <p:nvSpPr>
          <p:cNvPr id="15" name="Rectangle 14"/>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6" name="Rectangle 15"/>
          <p:cNvSpPr/>
          <p:nvPr/>
        </p:nvSpPr>
        <p:spPr>
          <a:xfrm rot="16200000">
            <a:off x="-543893" y="3951462"/>
            <a:ext cx="16764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7" name="Rectangle 16"/>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8" name="Image 17"/>
          <p:cNvPicPr>
            <a:picLocks noChangeAspect="1"/>
          </p:cNvPicPr>
          <p:nvPr/>
        </p:nvPicPr>
        <p:blipFill>
          <a:blip r:embed="rId2"/>
          <a:stretch>
            <a:fillRect/>
          </a:stretch>
        </p:blipFill>
        <p:spPr>
          <a:xfrm>
            <a:off x="12375095" y="393699"/>
            <a:ext cx="1382973" cy="1219201"/>
          </a:xfrm>
          <a:prstGeom prst="rect">
            <a:avLst/>
          </a:prstGeom>
        </p:spPr>
      </p:pic>
      <p:pic>
        <p:nvPicPr>
          <p:cNvPr id="25" name="Image 24"/>
          <p:cNvPicPr/>
          <p:nvPr/>
        </p:nvPicPr>
        <p:blipFill rotWithShape="1">
          <a:blip r:embed="rId3">
            <a:extLst>
              <a:ext uri="{28A0092B-C50C-407E-A947-70E740481C1C}">
                <a14:useLocalDpi xmlns:a14="http://schemas.microsoft.com/office/drawing/2010/main" val="0"/>
              </a:ext>
            </a:extLst>
          </a:blip>
          <a:srcRect l="2766" t="72910" r="80118" b="6618"/>
          <a:stretch/>
        </p:blipFill>
        <p:spPr bwMode="auto">
          <a:xfrm>
            <a:off x="12538869" y="4737100"/>
            <a:ext cx="914400" cy="99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4581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669" y="393700"/>
            <a:ext cx="12616219" cy="1439100"/>
          </a:xfrm>
        </p:spPr>
        <p:txBody>
          <a:bodyPr>
            <a:normAutofit/>
          </a:bodyPr>
          <a:lstStyle/>
          <a:p>
            <a:pPr algn="ctr"/>
            <a:r>
              <a:rPr lang="fr-FR" sz="6000" dirty="0"/>
              <a:t>Nelly Signe avec vous</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19</a:t>
            </a:fld>
            <a:endParaRPr lang="fr-FR"/>
          </a:p>
        </p:txBody>
      </p:sp>
      <p:graphicFrame>
        <p:nvGraphicFramePr>
          <p:cNvPr id="23" name="Diagramme 22"/>
          <p:cNvGraphicFramePr/>
          <p:nvPr>
            <p:extLst>
              <p:ext uri="{D42A27DB-BD31-4B8C-83A1-F6EECF244321}">
                <p14:modId xmlns:p14="http://schemas.microsoft.com/office/powerpoint/2010/main" val="1445542007"/>
              </p:ext>
            </p:extLst>
          </p:nvPr>
        </p:nvGraphicFramePr>
        <p:xfrm>
          <a:off x="1794669" y="2150493"/>
          <a:ext cx="11812148" cy="816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ZoneTexte 23"/>
          <p:cNvSpPr txBox="1"/>
          <p:nvPr/>
        </p:nvSpPr>
        <p:spPr>
          <a:xfrm>
            <a:off x="727869" y="4127500"/>
            <a:ext cx="3144212" cy="1508069"/>
          </a:xfrm>
          <a:prstGeom prst="rect">
            <a:avLst/>
          </a:prstGeom>
          <a:solidFill>
            <a:schemeClr val="bg1"/>
          </a:solidFill>
        </p:spPr>
        <p:txBody>
          <a:bodyPr wrap="square" lIns="91400" tIns="45702" rIns="91400" bIns="45702" rtlCol="0">
            <a:spAutoFit/>
          </a:bodyPr>
          <a:lstStyle/>
          <a:p>
            <a:r>
              <a:rPr lang="fr-FR" sz="2300" b="1" i="1" dirty="0">
                <a:sym typeface="Wingdings 3" panose="05040102010807070707" pitchFamily="18" charset="2"/>
              </a:rPr>
              <a:t>Langage oral</a:t>
            </a:r>
          </a:p>
          <a:p>
            <a:r>
              <a:rPr lang="fr-FR" sz="2300" b="1" i="1" dirty="0">
                <a:sym typeface="Wingdings 3" panose="05040102010807070707" pitchFamily="18" charset="2"/>
              </a:rPr>
              <a:t>Image - Photo</a:t>
            </a:r>
          </a:p>
          <a:p>
            <a:r>
              <a:rPr lang="fr-FR" sz="2300" b="1" i="1" dirty="0">
                <a:sym typeface="Wingdings 3" panose="05040102010807070707" pitchFamily="18" charset="2"/>
              </a:rPr>
              <a:t>Vidéo Français Signé</a:t>
            </a:r>
          </a:p>
          <a:p>
            <a:r>
              <a:rPr lang="fr-FR" sz="2300" b="1" i="1" dirty="0">
                <a:sym typeface="Wingdings 3" panose="05040102010807070707" pitchFamily="18" charset="2"/>
              </a:rPr>
              <a:t>Langage écrit</a:t>
            </a:r>
            <a:endParaRPr lang="fr-FR" sz="2300" b="1" i="1" dirty="0"/>
          </a:p>
        </p:txBody>
      </p:sp>
      <p:sp>
        <p:nvSpPr>
          <p:cNvPr id="28" name="ZoneTexte 27"/>
          <p:cNvSpPr txBox="1"/>
          <p:nvPr/>
        </p:nvSpPr>
        <p:spPr>
          <a:xfrm>
            <a:off x="12310269" y="4432300"/>
            <a:ext cx="1905000" cy="800183"/>
          </a:xfrm>
          <a:prstGeom prst="rect">
            <a:avLst/>
          </a:prstGeom>
          <a:solidFill>
            <a:schemeClr val="bg1"/>
          </a:solidFill>
        </p:spPr>
        <p:txBody>
          <a:bodyPr wrap="square" lIns="91400" tIns="45702" rIns="91400" bIns="45702" rtlCol="0">
            <a:spAutoFit/>
          </a:bodyPr>
          <a:lstStyle/>
          <a:p>
            <a:pPr lvl="1" algn="r"/>
            <a:r>
              <a:rPr lang="fr-FR" sz="2300" i="1" dirty="0"/>
              <a:t>Avenir de Nelly ? </a:t>
            </a:r>
          </a:p>
        </p:txBody>
      </p:sp>
      <p:pic>
        <p:nvPicPr>
          <p:cNvPr id="19" name="Image 18"/>
          <p:cNvPicPr>
            <a:picLocks noChangeAspect="1"/>
          </p:cNvPicPr>
          <p:nvPr/>
        </p:nvPicPr>
        <p:blipFill>
          <a:blip r:embed="rId8"/>
          <a:stretch>
            <a:fillRect/>
          </a:stretch>
        </p:blipFill>
        <p:spPr>
          <a:xfrm>
            <a:off x="12310269" y="393699"/>
            <a:ext cx="1447800" cy="1276350"/>
          </a:xfrm>
          <a:prstGeom prst="rect">
            <a:avLst/>
          </a:prstGeom>
        </p:spPr>
      </p:pic>
      <p:pic>
        <p:nvPicPr>
          <p:cNvPr id="20" name="Image 19"/>
          <p:cNvPicPr/>
          <p:nvPr/>
        </p:nvPicPr>
        <p:blipFill rotWithShape="1">
          <a:blip r:embed="rId9">
            <a:extLst>
              <a:ext uri="{28A0092B-C50C-407E-A947-70E740481C1C}">
                <a14:useLocalDpi xmlns:a14="http://schemas.microsoft.com/office/drawing/2010/main" val="0"/>
              </a:ext>
            </a:extLst>
          </a:blip>
          <a:srcRect l="11177" t="37177" r="8660"/>
          <a:stretch/>
        </p:blipFill>
        <p:spPr>
          <a:xfrm>
            <a:off x="1947069" y="8242301"/>
            <a:ext cx="4017651" cy="1295400"/>
          </a:xfrm>
          <a:prstGeom prst="rect">
            <a:avLst/>
          </a:prstGeom>
          <a:effectLst>
            <a:softEdge rad="31750"/>
          </a:effectLst>
          <a:extLst>
            <a:ext uri="{FAA26D3D-D897-4be2-8F04-BA451C77F1D7}">
              <ma14:placeholderFlag xmlns:ma14="http://schemas.microsoft.com/office/mac/drawingml/2011/main"/>
            </a:ext>
          </a:extLst>
        </p:spPr>
      </p:pic>
      <p:sp>
        <p:nvSpPr>
          <p:cNvPr id="25" name="ZoneTexte 24"/>
          <p:cNvSpPr txBox="1"/>
          <p:nvPr/>
        </p:nvSpPr>
        <p:spPr>
          <a:xfrm>
            <a:off x="727869" y="6032500"/>
            <a:ext cx="2286000" cy="457200"/>
          </a:xfrm>
          <a:prstGeom prst="rect">
            <a:avLst/>
          </a:prstGeom>
          <a:solidFill>
            <a:schemeClr val="bg1"/>
          </a:solidFill>
        </p:spPr>
        <p:txBody>
          <a:bodyPr wrap="square" lIns="91400" tIns="45702" rIns="91400" bIns="45702" rtlCol="0">
            <a:spAutoFit/>
          </a:bodyPr>
          <a:lstStyle/>
          <a:p>
            <a:r>
              <a:rPr lang="fr-FR" sz="2300" b="1" i="1" dirty="0"/>
              <a:t>Ordinateur PC</a:t>
            </a:r>
          </a:p>
        </p:txBody>
      </p:sp>
      <p:sp>
        <p:nvSpPr>
          <p:cNvPr id="29" name="ZoneTexte 28"/>
          <p:cNvSpPr txBox="1"/>
          <p:nvPr/>
        </p:nvSpPr>
        <p:spPr>
          <a:xfrm>
            <a:off x="727869" y="7023100"/>
            <a:ext cx="2590800" cy="1154126"/>
          </a:xfrm>
          <a:prstGeom prst="rect">
            <a:avLst/>
          </a:prstGeom>
          <a:solidFill>
            <a:schemeClr val="bg1"/>
          </a:solidFill>
        </p:spPr>
        <p:txBody>
          <a:bodyPr wrap="square" lIns="91400" tIns="45702" rIns="91400" bIns="45702" rtlCol="0">
            <a:spAutoFit/>
          </a:bodyPr>
          <a:lstStyle/>
          <a:p>
            <a:r>
              <a:rPr lang="fr-FR" sz="2300" b="1" i="1" dirty="0">
                <a:sym typeface="Wingdings 3" panose="05040102010807070707" pitchFamily="18" charset="2"/>
              </a:rPr>
              <a:t>Profil utilisateur</a:t>
            </a:r>
          </a:p>
          <a:p>
            <a:r>
              <a:rPr lang="fr-FR" sz="2300" b="1" i="1" dirty="0">
                <a:sym typeface="Wingdings 3" panose="05040102010807070707" pitchFamily="18" charset="2"/>
              </a:rPr>
              <a:t>Quizz évaluation</a:t>
            </a:r>
          </a:p>
          <a:p>
            <a:r>
              <a:rPr lang="fr-FR" sz="2300" b="1" i="1" dirty="0">
                <a:sym typeface="Wingdings 3" panose="05040102010807070707" pitchFamily="18" charset="2"/>
              </a:rPr>
              <a:t>Dictionnaire</a:t>
            </a:r>
            <a:endParaRPr lang="fr-FR" sz="2300" b="1" i="1" dirty="0"/>
          </a:p>
        </p:txBody>
      </p:sp>
      <p:sp>
        <p:nvSpPr>
          <p:cNvPr id="30" name="ZoneTexte 29"/>
          <p:cNvSpPr txBox="1"/>
          <p:nvPr/>
        </p:nvSpPr>
        <p:spPr>
          <a:xfrm>
            <a:off x="11700669" y="5716574"/>
            <a:ext cx="2556669" cy="1154126"/>
          </a:xfrm>
          <a:prstGeom prst="rect">
            <a:avLst/>
          </a:prstGeom>
          <a:solidFill>
            <a:schemeClr val="bg1"/>
          </a:solidFill>
        </p:spPr>
        <p:txBody>
          <a:bodyPr wrap="square" lIns="91400" tIns="45702" rIns="91400" bIns="45702" rtlCol="0">
            <a:spAutoFit/>
          </a:bodyPr>
          <a:lstStyle/>
          <a:p>
            <a:pPr lvl="1" algn="r"/>
            <a:r>
              <a:rPr lang="fr-FR" sz="2300" i="1" dirty="0"/>
              <a:t>Mac ?</a:t>
            </a:r>
          </a:p>
          <a:p>
            <a:pPr lvl="1" algn="r"/>
            <a:r>
              <a:rPr lang="fr-FR" sz="2300" i="1" dirty="0"/>
              <a:t>Tablette?</a:t>
            </a:r>
          </a:p>
          <a:p>
            <a:pPr lvl="1" algn="r"/>
            <a:r>
              <a:rPr lang="fr-FR" sz="2300" i="1" dirty="0"/>
              <a:t>Smartphone?</a:t>
            </a:r>
          </a:p>
        </p:txBody>
      </p:sp>
      <p:pic>
        <p:nvPicPr>
          <p:cNvPr id="31" name="Image 30"/>
          <p:cNvPicPr>
            <a:picLocks noChangeAspect="1"/>
          </p:cNvPicPr>
          <p:nvPr/>
        </p:nvPicPr>
        <p:blipFill>
          <a:blip r:embed="rId10"/>
          <a:stretch>
            <a:fillRect/>
          </a:stretch>
        </p:blipFill>
        <p:spPr>
          <a:xfrm>
            <a:off x="1185069" y="698500"/>
            <a:ext cx="1341437" cy="990600"/>
          </a:xfrm>
          <a:prstGeom prst="rect">
            <a:avLst/>
          </a:prstGeom>
        </p:spPr>
      </p:pic>
      <p:sp>
        <p:nvSpPr>
          <p:cNvPr id="33" name="ZoneTexte 32"/>
          <p:cNvSpPr txBox="1"/>
          <p:nvPr/>
        </p:nvSpPr>
        <p:spPr>
          <a:xfrm>
            <a:off x="11624469" y="7115231"/>
            <a:ext cx="2632869" cy="1508069"/>
          </a:xfrm>
          <a:prstGeom prst="rect">
            <a:avLst/>
          </a:prstGeom>
          <a:solidFill>
            <a:schemeClr val="bg1"/>
          </a:solidFill>
        </p:spPr>
        <p:txBody>
          <a:bodyPr wrap="square" lIns="91400" tIns="45702" rIns="91400" bIns="45702" rtlCol="0">
            <a:spAutoFit/>
          </a:bodyPr>
          <a:lstStyle/>
          <a:p>
            <a:pPr lvl="1" algn="r"/>
            <a:r>
              <a:rPr lang="fr-FR" sz="2300" i="1" dirty="0"/>
              <a:t>Compétences requises ? Compétences développées ?</a:t>
            </a:r>
          </a:p>
        </p:txBody>
      </p:sp>
      <p:sp>
        <p:nvSpPr>
          <p:cNvPr id="5" name="Sourire 4"/>
          <p:cNvSpPr/>
          <p:nvPr/>
        </p:nvSpPr>
        <p:spPr>
          <a:xfrm>
            <a:off x="11853069" y="2451100"/>
            <a:ext cx="1143000" cy="1143000"/>
          </a:xfrm>
          <a:prstGeom prst="smileyFace">
            <a:avLst>
              <a:gd name="adj" fmla="val -4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Sourire 33"/>
          <p:cNvSpPr/>
          <p:nvPr/>
        </p:nvSpPr>
        <p:spPr>
          <a:xfrm>
            <a:off x="2404269" y="2374900"/>
            <a:ext cx="1295400" cy="1143000"/>
          </a:xfrm>
          <a:prstGeom prst="smileyFace">
            <a:avLst>
              <a:gd name="adj" fmla="val 4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36" name="Rectangle 35"/>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37" name="Rectangle 3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38" name="Rectangle 37"/>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39" name="Rectangle 38"/>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40" name="Rectangle 39"/>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spTree>
    <p:extLst>
      <p:ext uri="{BB962C8B-B14F-4D97-AF65-F5344CB8AC3E}">
        <p14:creationId xmlns:p14="http://schemas.microsoft.com/office/powerpoint/2010/main" val="18759699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1669" y="546100"/>
            <a:ext cx="12539528" cy="1289150"/>
          </a:xfrm>
        </p:spPr>
        <p:txBody>
          <a:bodyPr/>
          <a:lstStyle/>
          <a:p>
            <a:r>
              <a:rPr lang="fr-FR" sz="5400" dirty="0"/>
              <a:t>Grandir harmonieusement</a:t>
            </a:r>
          </a:p>
        </p:txBody>
      </p:sp>
      <p:sp>
        <p:nvSpPr>
          <p:cNvPr id="3" name="Espace réservé du contenu 2"/>
          <p:cNvSpPr>
            <a:spLocks noGrp="1"/>
          </p:cNvSpPr>
          <p:nvPr>
            <p:ph idx="1"/>
          </p:nvPr>
        </p:nvSpPr>
        <p:spPr>
          <a:xfrm>
            <a:off x="4309269" y="2451100"/>
            <a:ext cx="9567069" cy="5715000"/>
          </a:xfrm>
        </p:spPr>
        <p:txBody>
          <a:bodyPr>
            <a:normAutofit fontScale="92500" lnSpcReduction="10000"/>
          </a:bodyPr>
          <a:lstStyle/>
          <a:p>
            <a:pPr marL="0" indent="0">
              <a:buNone/>
            </a:pPr>
            <a:r>
              <a:rPr lang="fr-FR" sz="3200" dirty="0">
                <a:latin typeface="Wingdings"/>
                <a:ea typeface="Wingdings"/>
                <a:cs typeface="Wingdings"/>
                <a:sym typeface="Wingdings"/>
              </a:rPr>
              <a:t> </a:t>
            </a:r>
            <a:r>
              <a:rPr lang="fr-FR" sz="3200" dirty="0"/>
              <a:t>Augmentation de l’espérance de vie des personnes porteuses de T21 : une victoire sur l’adversité </a:t>
            </a:r>
            <a:r>
              <a:rPr lang="fr-FR" sz="2300" dirty="0"/>
              <a:t>(Head et al., 2002)</a:t>
            </a:r>
          </a:p>
          <a:p>
            <a:pPr marL="0" indent="0">
              <a:buNone/>
            </a:pPr>
            <a:r>
              <a:rPr lang="fr-FR" sz="3200" dirty="0">
                <a:latin typeface="Wingdings"/>
                <a:ea typeface="Wingdings"/>
                <a:cs typeface="Wingdings"/>
                <a:sym typeface="Wingdings"/>
              </a:rPr>
              <a:t></a:t>
            </a:r>
            <a:r>
              <a:rPr lang="fr-FR" sz="3200" dirty="0">
                <a:sym typeface="Wingdings"/>
              </a:rPr>
              <a:t> </a:t>
            </a:r>
            <a:r>
              <a:rPr lang="fr-FR" sz="3200" dirty="0"/>
              <a:t>Des besoins </a:t>
            </a:r>
            <a:r>
              <a:rPr lang="fr-FR" sz="3200" b="1" dirty="0"/>
              <a:t>tout au long de la vie </a:t>
            </a:r>
            <a:r>
              <a:rPr lang="fr-FR" sz="3200" dirty="0"/>
              <a:t>: </a:t>
            </a:r>
          </a:p>
          <a:p>
            <a:pPr marL="818240" lvl="2" indent="-457200">
              <a:spcBef>
                <a:spcPts val="1169"/>
              </a:spcBef>
              <a:buFont typeface="Wingdings" charset="2"/>
              <a:buChar char="ü"/>
            </a:pPr>
            <a:r>
              <a:rPr lang="fr-FR" sz="3200" dirty="0"/>
              <a:t>Qualité de vie à la hauteur de la longévité </a:t>
            </a:r>
            <a:r>
              <a:rPr lang="fr-FR" sz="2300" dirty="0"/>
              <a:t>(</a:t>
            </a:r>
            <a:r>
              <a:rPr lang="fr-FR" sz="2300" dirty="0">
                <a:solidFill>
                  <a:schemeClr val="tx1"/>
                </a:solidFill>
              </a:rPr>
              <a:t>Azéma </a:t>
            </a:r>
            <a:r>
              <a:rPr lang="fr-FR" sz="2300" dirty="0"/>
              <a:t>&amp; Martinez, 2005)</a:t>
            </a:r>
          </a:p>
          <a:p>
            <a:pPr marL="818240" lvl="2" indent="-457200">
              <a:spcBef>
                <a:spcPts val="1169"/>
              </a:spcBef>
              <a:buFont typeface="Wingdings" charset="2"/>
              <a:buChar char="ü"/>
            </a:pPr>
            <a:r>
              <a:rPr lang="fr-FR" sz="3200" dirty="0"/>
              <a:t>Participation sociale : une citoyenneté assumée et accompagnée </a:t>
            </a:r>
            <a:r>
              <a:rPr lang="fr-FR" sz="2300" dirty="0"/>
              <a:t>(</a:t>
            </a:r>
            <a:r>
              <a:rPr lang="fr-FR" sz="2300" dirty="0" err="1"/>
              <a:t>Guerdan</a:t>
            </a:r>
            <a:r>
              <a:rPr lang="fr-FR" sz="2300" dirty="0"/>
              <a:t> et al., 2009) </a:t>
            </a:r>
          </a:p>
          <a:p>
            <a:pPr marL="818240" lvl="2" indent="-457200">
              <a:spcBef>
                <a:spcPts val="1169"/>
              </a:spcBef>
              <a:buFont typeface="Wingdings" charset="2"/>
              <a:buChar char="ü"/>
            </a:pPr>
            <a:r>
              <a:rPr lang="fr-FR" sz="3200" dirty="0"/>
              <a:t>Apprentissages et accès à une autonomie </a:t>
            </a:r>
            <a:r>
              <a:rPr lang="fr-FR" sz="2100" dirty="0"/>
              <a:t>(</a:t>
            </a:r>
            <a:r>
              <a:rPr lang="fr-FR" sz="2100" dirty="0" err="1"/>
              <a:t>Guidetti</a:t>
            </a:r>
            <a:r>
              <a:rPr lang="fr-FR" sz="2100" dirty="0"/>
              <a:t> &amp; </a:t>
            </a:r>
            <a:r>
              <a:rPr lang="fr-FR" sz="2100" dirty="0" err="1"/>
              <a:t>Tourette</a:t>
            </a:r>
            <a:r>
              <a:rPr lang="fr-FR" sz="2100" dirty="0"/>
              <a:t>, 2007 </a:t>
            </a:r>
            <a:r>
              <a:rPr lang="fr-FR" sz="1900" dirty="0"/>
              <a:t>; </a:t>
            </a:r>
            <a:r>
              <a:rPr lang="fr-FR" sz="1900" dirty="0" err="1"/>
              <a:t>Yeager</a:t>
            </a:r>
            <a:r>
              <a:rPr lang="fr-FR" sz="1900" dirty="0"/>
              <a:t> </a:t>
            </a:r>
            <a:r>
              <a:rPr lang="fr-FR" sz="1900" dirty="0" err="1"/>
              <a:t>Pelatti</a:t>
            </a:r>
            <a:r>
              <a:rPr lang="fr-FR" sz="1900" dirty="0"/>
              <a:t>, 2015, Rives, 2015)</a:t>
            </a:r>
          </a:p>
          <a:p>
            <a:pPr marL="361040" lvl="2" indent="0">
              <a:spcBef>
                <a:spcPts val="1169"/>
              </a:spcBef>
              <a:buNone/>
            </a:pPr>
            <a:r>
              <a:rPr lang="fr-FR" sz="5400" dirty="0">
                <a:latin typeface="Wingdings"/>
                <a:ea typeface="Wingdings"/>
                <a:cs typeface="Wingdings"/>
                <a:sym typeface="Wingdings"/>
              </a:rPr>
              <a:t>     </a:t>
            </a:r>
            <a:endParaRPr lang="fr-FR" sz="5400" dirty="0"/>
          </a:p>
          <a:p>
            <a:pPr marL="818240" lvl="2" indent="-457200">
              <a:spcBef>
                <a:spcPts val="1169"/>
              </a:spcBef>
              <a:buFont typeface="Wingdings" charset="2"/>
              <a:buChar char="ü"/>
            </a:pPr>
            <a:endParaRPr lang="fr-FR" sz="2100"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2</a:t>
            </a:fld>
            <a:endParaRPr lang="fr-FR"/>
          </a:p>
        </p:txBody>
      </p:sp>
      <p:pic>
        <p:nvPicPr>
          <p:cNvPr id="5" name="Image 4"/>
          <p:cNvPicPr>
            <a:picLocks noChangeAspect="1"/>
          </p:cNvPicPr>
          <p:nvPr/>
        </p:nvPicPr>
        <p:blipFill>
          <a:blip r:embed="rId3"/>
          <a:stretch>
            <a:fillRect/>
          </a:stretch>
        </p:blipFill>
        <p:spPr>
          <a:xfrm>
            <a:off x="12386469" y="393700"/>
            <a:ext cx="1371600" cy="1209174"/>
          </a:xfrm>
          <a:prstGeom prst="rect">
            <a:avLst/>
          </a:prstGeom>
        </p:spPr>
      </p:pic>
      <p:pic>
        <p:nvPicPr>
          <p:cNvPr id="6" name="Image 5" descr="Capture d’écran 2017-02-17 à 15.40.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69" y="2603500"/>
            <a:ext cx="3533172" cy="5029200"/>
          </a:xfrm>
          <a:prstGeom prst="rect">
            <a:avLst/>
          </a:prstGeom>
        </p:spPr>
      </p:pic>
      <p:sp>
        <p:nvSpPr>
          <p:cNvPr id="9" name="Rectangle 8"/>
          <p:cNvSpPr/>
          <p:nvPr/>
        </p:nvSpPr>
        <p:spPr>
          <a:xfrm rot="16200000">
            <a:off x="-590384" y="570993"/>
            <a:ext cx="1750560" cy="6380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1" name="Rectangle 10"/>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2" name="Rectangle 11"/>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13" name="Rectangle 12"/>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5" name="Rectangle 14"/>
          <p:cNvSpPr/>
          <p:nvPr/>
        </p:nvSpPr>
        <p:spPr>
          <a:xfrm rot="16200000">
            <a:off x="-543893" y="3951462"/>
            <a:ext cx="16764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6" name="Rectangle 15"/>
          <p:cNvSpPr/>
          <p:nvPr/>
        </p:nvSpPr>
        <p:spPr>
          <a:xfrm rot="16200000">
            <a:off x="-543893" y="2275062"/>
            <a:ext cx="16764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sp>
        <p:nvSpPr>
          <p:cNvPr id="17" name="ZoneTexte 16"/>
          <p:cNvSpPr txBox="1"/>
          <p:nvPr/>
        </p:nvSpPr>
        <p:spPr>
          <a:xfrm>
            <a:off x="1718469" y="8089900"/>
            <a:ext cx="10896600" cy="1569660"/>
          </a:xfrm>
          <a:prstGeom prst="rect">
            <a:avLst/>
          </a:prstGeom>
          <a:noFill/>
        </p:spPr>
        <p:txBody>
          <a:bodyPr wrap="square" rtlCol="0">
            <a:spAutoFit/>
          </a:bodyPr>
          <a:lstStyle/>
          <a:p>
            <a:pPr marL="1069299" lvl="2" indent="0" algn="ctr">
              <a:buNone/>
            </a:pPr>
            <a:r>
              <a:rPr lang="fr-FR" sz="3200" b="1" dirty="0">
                <a:solidFill>
                  <a:schemeClr val="accent2"/>
                </a:solidFill>
              </a:rPr>
              <a:t>Droit d’accéder à </a:t>
            </a:r>
          </a:p>
          <a:p>
            <a:pPr marL="1069299" lvl="2" indent="0" algn="ctr">
              <a:buNone/>
            </a:pPr>
            <a:r>
              <a:rPr lang="fr-FR" sz="3200" b="1" dirty="0">
                <a:solidFill>
                  <a:schemeClr val="accent2"/>
                </a:solidFill>
              </a:rPr>
              <a:t>« son plein potentiel de développement »</a:t>
            </a:r>
          </a:p>
          <a:p>
            <a:endParaRPr lang="fr-FR" sz="3200" dirty="0">
              <a:solidFill>
                <a:schemeClr val="accent2"/>
              </a:solidFill>
            </a:endParaRPr>
          </a:p>
        </p:txBody>
      </p:sp>
    </p:spTree>
    <p:extLst>
      <p:ext uri="{BB962C8B-B14F-4D97-AF65-F5344CB8AC3E}">
        <p14:creationId xmlns:p14="http://schemas.microsoft.com/office/powerpoint/2010/main" val="4044180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242469" y="12700"/>
            <a:ext cx="8839200" cy="2743200"/>
          </a:xfrm>
        </p:spPr>
        <p:txBody>
          <a:bodyPr>
            <a:noAutofit/>
          </a:bodyPr>
          <a:lstStyle/>
          <a:p>
            <a:r>
              <a:rPr lang="fr-FR" sz="5400" i="1" dirty="0"/>
              <a:t>Nelly Signe Avec Vous</a:t>
            </a:r>
            <a:r>
              <a:rPr lang="fr-FR" sz="6000" dirty="0"/>
              <a:t> </a:t>
            </a:r>
            <a:br>
              <a:rPr lang="fr-FR" sz="6000" dirty="0"/>
            </a:br>
            <a:r>
              <a:rPr lang="fr-FR" sz="4000" b="1" dirty="0"/>
              <a:t>Un lexique vivant</a:t>
            </a:r>
            <a:br>
              <a:rPr lang="fr-FR" sz="4000" b="1" dirty="0"/>
            </a:br>
            <a:r>
              <a:rPr lang="fr-FR" sz="4000" b="1" dirty="0"/>
              <a:t>Un dictionnaire parlant</a:t>
            </a:r>
          </a:p>
        </p:txBody>
      </p:sp>
      <p:sp>
        <p:nvSpPr>
          <p:cNvPr id="3" name="Espace réservé du contenu 2"/>
          <p:cNvSpPr>
            <a:spLocks noGrp="1"/>
          </p:cNvSpPr>
          <p:nvPr>
            <p:ph idx="1"/>
          </p:nvPr>
        </p:nvSpPr>
        <p:spPr>
          <a:xfrm>
            <a:off x="956469" y="3517900"/>
            <a:ext cx="9601200" cy="1295400"/>
          </a:xfrm>
        </p:spPr>
        <p:txBody>
          <a:bodyPr>
            <a:noAutofit/>
          </a:bodyPr>
          <a:lstStyle/>
          <a:p>
            <a:pPr algn="just">
              <a:buFont typeface="Wingdings" charset="2"/>
              <a:buChar char="u"/>
            </a:pPr>
            <a:r>
              <a:rPr lang="fr-FR" sz="3200" dirty="0"/>
              <a:t>Répondre aux </a:t>
            </a:r>
            <a:r>
              <a:rPr lang="fr-FR" sz="3200" b="1" dirty="0"/>
              <a:t>besoins</a:t>
            </a:r>
            <a:r>
              <a:rPr lang="fr-FR" sz="3200" dirty="0"/>
              <a:t> d’apprentissage  quand l’enfant grandit par un outil utile et simple.</a:t>
            </a:r>
          </a:p>
          <a:p>
            <a:pPr>
              <a:buFont typeface="Arial"/>
              <a:buChar char="•"/>
            </a:pPr>
            <a:endParaRPr lang="fr-FR" sz="3200" dirty="0"/>
          </a:p>
          <a:p>
            <a:pPr algn="dist">
              <a:buFont typeface="Arial"/>
              <a:buChar char="•"/>
            </a:pPr>
            <a:endParaRPr lang="fr-FR" sz="3200" dirty="0"/>
          </a:p>
          <a:p>
            <a:pPr>
              <a:buFont typeface="Arial"/>
              <a:buChar char="•"/>
            </a:pPr>
            <a:endParaRPr lang="fr-FR" sz="3200" dirty="0"/>
          </a:p>
        </p:txBody>
      </p:sp>
      <p:pic>
        <p:nvPicPr>
          <p:cNvPr id="2" name="Image 1"/>
          <p:cNvPicPr>
            <a:picLocks noChangeAspect="1"/>
          </p:cNvPicPr>
          <p:nvPr/>
        </p:nvPicPr>
        <p:blipFill rotWithShape="1">
          <a:blip r:embed="rId3"/>
          <a:srcRect t="-4375" r="53235"/>
          <a:stretch/>
        </p:blipFill>
        <p:spPr>
          <a:xfrm>
            <a:off x="10252869" y="1384300"/>
            <a:ext cx="4038600" cy="450691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4">
            <a:grayscl/>
          </a:blip>
          <a:stretch>
            <a:fillRect/>
          </a:stretch>
        </p:blipFill>
        <p:spPr>
          <a:xfrm>
            <a:off x="956469" y="5499100"/>
            <a:ext cx="2133600" cy="1511300"/>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5"/>
          <a:stretch>
            <a:fillRect/>
          </a:stretch>
        </p:blipFill>
        <p:spPr>
          <a:xfrm>
            <a:off x="2251869" y="317500"/>
            <a:ext cx="1371600" cy="1012874"/>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14" name="Image 13"/>
          <p:cNvPicPr>
            <a:picLocks noChangeAspect="1"/>
          </p:cNvPicPr>
          <p:nvPr/>
        </p:nvPicPr>
        <p:blipFill>
          <a:blip r:embed="rId6">
            <a:duotone>
              <a:prstClr val="black"/>
              <a:srgbClr val="D9C3A5">
                <a:tint val="50000"/>
                <a:satMod val="180000"/>
              </a:srgbClr>
            </a:duotone>
          </a:blip>
          <a:stretch>
            <a:fillRect/>
          </a:stretch>
        </p:blipFill>
        <p:spPr>
          <a:xfrm>
            <a:off x="11167269" y="5575300"/>
            <a:ext cx="2218205" cy="1490357"/>
          </a:xfrm>
          <a:prstGeom prst="rect">
            <a:avLst/>
          </a:prstGeom>
        </p:spPr>
      </p:pic>
      <p:sp>
        <p:nvSpPr>
          <p:cNvPr id="15" name="Rectangle 1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6" name="Rectangle 15"/>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7" name="Rectangle 1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18" name="Rectangle 17"/>
          <p:cNvSpPr/>
          <p:nvPr/>
        </p:nvSpPr>
        <p:spPr>
          <a:xfrm rot="16200000">
            <a:off x="-719930" y="9309100"/>
            <a:ext cx="2057400" cy="6857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9" name="Rectangle 18"/>
          <p:cNvSpPr/>
          <p:nvPr/>
        </p:nvSpPr>
        <p:spPr>
          <a:xfrm rot="16200000">
            <a:off x="-543893" y="3951462"/>
            <a:ext cx="1676400" cy="6568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0" name="Rectangle 19"/>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21" name="Image 20"/>
          <p:cNvPicPr>
            <a:picLocks noChangeAspect="1"/>
          </p:cNvPicPr>
          <p:nvPr/>
        </p:nvPicPr>
        <p:blipFill>
          <a:blip r:embed="rId7"/>
          <a:stretch>
            <a:fillRect/>
          </a:stretch>
        </p:blipFill>
        <p:spPr>
          <a:xfrm>
            <a:off x="12234069" y="317500"/>
            <a:ext cx="1489879" cy="1313447"/>
          </a:xfrm>
          <a:prstGeom prst="rect">
            <a:avLst/>
          </a:prstGeom>
        </p:spPr>
      </p:pic>
      <p:sp>
        <p:nvSpPr>
          <p:cNvPr id="22" name="Espace réservé du contenu 2"/>
          <p:cNvSpPr txBox="1">
            <a:spLocks/>
          </p:cNvSpPr>
          <p:nvPr/>
        </p:nvSpPr>
        <p:spPr>
          <a:xfrm>
            <a:off x="1108869" y="7632700"/>
            <a:ext cx="13792200" cy="1295400"/>
          </a:xfrm>
          <a:prstGeom prst="rect">
            <a:avLst/>
          </a:prstGeom>
        </p:spPr>
        <p:txBody>
          <a:bodyPr vert="horz" lIns="142573" tIns="71287" rIns="142573" bIns="71287" rtlCol="0">
            <a:noAutofit/>
          </a:bodyPr>
          <a:lstStyle>
            <a:lvl1pPr marL="544551" indent="-544551" algn="l" defTabSz="1425732" rtl="0" eaLnBrk="1" latinLnBrk="0" hangingPunct="1">
              <a:spcBef>
                <a:spcPts val="3118"/>
              </a:spcBef>
              <a:buClr>
                <a:schemeClr val="accent1">
                  <a:lumMod val="60000"/>
                  <a:lumOff val="40000"/>
                </a:schemeClr>
              </a:buClr>
              <a:buSzPct val="110000"/>
              <a:buFont typeface="Wingdings 2" pitchFamily="18" charset="2"/>
              <a:buChar char=""/>
              <a:defRPr sz="3700" kern="1200">
                <a:solidFill>
                  <a:schemeClr val="tx1">
                    <a:lumMod val="65000"/>
                    <a:lumOff val="35000"/>
                  </a:schemeClr>
                </a:solidFill>
                <a:latin typeface="+mn-lt"/>
                <a:ea typeface="+mn-ea"/>
                <a:cs typeface="+mn-cs"/>
              </a:defRPr>
            </a:lvl1pPr>
            <a:lvl2pPr marL="1069299" indent="-524749" algn="l" defTabSz="1425732" rtl="0" eaLnBrk="1" latinLnBrk="0" hangingPunct="1">
              <a:spcBef>
                <a:spcPts val="936"/>
              </a:spcBef>
              <a:buClr>
                <a:schemeClr val="accent1">
                  <a:lumMod val="75000"/>
                </a:schemeClr>
              </a:buClr>
              <a:buSzPct val="110000"/>
              <a:buFont typeface="Wingdings 2" pitchFamily="18" charset="2"/>
              <a:buChar char=""/>
              <a:defRPr sz="3400" kern="1200">
                <a:solidFill>
                  <a:schemeClr val="tx1">
                    <a:lumMod val="65000"/>
                    <a:lumOff val="35000"/>
                  </a:schemeClr>
                </a:solidFill>
                <a:latin typeface="+mn-lt"/>
                <a:ea typeface="+mn-ea"/>
                <a:cs typeface="+mn-cs"/>
              </a:defRPr>
            </a:lvl2pPr>
            <a:lvl3pPr marL="1509890" indent="-440591" algn="l" defTabSz="1425732" rtl="0" eaLnBrk="1" latinLnBrk="0" hangingPunct="1">
              <a:spcBef>
                <a:spcPts val="936"/>
              </a:spcBef>
              <a:buClr>
                <a:schemeClr val="accent1">
                  <a:lumMod val="60000"/>
                  <a:lumOff val="40000"/>
                </a:schemeClr>
              </a:buClr>
              <a:buSzPct val="110000"/>
              <a:buFont typeface="Wingdings 2" pitchFamily="18" charset="2"/>
              <a:buChar char=""/>
              <a:defRPr sz="3100" kern="1200">
                <a:solidFill>
                  <a:schemeClr val="tx1">
                    <a:lumMod val="65000"/>
                    <a:lumOff val="35000"/>
                  </a:schemeClr>
                </a:solidFill>
                <a:latin typeface="+mn-lt"/>
                <a:ea typeface="+mn-ea"/>
                <a:cs typeface="+mn-cs"/>
              </a:defRPr>
            </a:lvl3pPr>
            <a:lvl4pPr marL="1970283" indent="-460393" algn="l" defTabSz="1425732" rtl="0" eaLnBrk="1" latinLnBrk="0" hangingPunct="1">
              <a:spcBef>
                <a:spcPts val="936"/>
              </a:spcBef>
              <a:buClr>
                <a:schemeClr val="accent1">
                  <a:lumMod val="75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4pPr>
            <a:lvl5pPr marL="2410874" indent="-440591" algn="l" defTabSz="1425732" rtl="0" eaLnBrk="1" latinLnBrk="0" hangingPunct="1">
              <a:spcBef>
                <a:spcPts val="936"/>
              </a:spcBef>
              <a:buClr>
                <a:schemeClr val="accent1">
                  <a:lumMod val="60000"/>
                  <a:lumOff val="40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5pPr>
            <a:lvl6pPr marL="2851465" indent="-440591" algn="l" defTabSz="1425732" rtl="0" eaLnBrk="1" latinLnBrk="0" hangingPunct="1">
              <a:spcBef>
                <a:spcPct val="20000"/>
              </a:spcBef>
              <a:buClr>
                <a:schemeClr val="accent2"/>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6pPr>
            <a:lvl7pPr marL="3301957" indent="-440591" algn="l" defTabSz="1425732" rtl="0" eaLnBrk="1" latinLnBrk="0" hangingPunct="1">
              <a:spcBef>
                <a:spcPct val="20000"/>
              </a:spcBef>
              <a:buClr>
                <a:schemeClr val="accent1">
                  <a:lumMod val="60000"/>
                  <a:lumOff val="40000"/>
                </a:schemeClr>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7pPr>
            <a:lvl8pPr marL="3740073" indent="-440591" algn="l" defTabSz="1425732" rtl="0" eaLnBrk="1" latinLnBrk="0" hangingPunct="1">
              <a:spcBef>
                <a:spcPct val="20000"/>
              </a:spcBef>
              <a:buClr>
                <a:schemeClr val="accent2"/>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8pPr>
            <a:lvl9pPr marL="4193040" indent="-440591" algn="l" defTabSz="1425732" rtl="0" eaLnBrk="1" latinLnBrk="0" hangingPunct="1">
              <a:spcBef>
                <a:spcPct val="20000"/>
              </a:spcBef>
              <a:buClr>
                <a:schemeClr val="accent1">
                  <a:lumMod val="60000"/>
                  <a:lumOff val="40000"/>
                </a:schemeClr>
              </a:buClr>
              <a:buSzPct val="110000"/>
              <a:buFont typeface="Wingdings 2" pitchFamily="18" charset="2"/>
              <a:buChar char=""/>
              <a:defRPr lang="en-US" sz="2800" kern="1200" dirty="0">
                <a:solidFill>
                  <a:schemeClr val="tx1">
                    <a:lumMod val="65000"/>
                    <a:lumOff val="35000"/>
                  </a:schemeClr>
                </a:solidFill>
                <a:latin typeface="+mn-lt"/>
                <a:ea typeface="+mn-ea"/>
                <a:cs typeface="+mn-cs"/>
              </a:defRPr>
            </a:lvl9pPr>
          </a:lstStyle>
          <a:p>
            <a:pPr>
              <a:buFont typeface="Wingdings" charset="2"/>
              <a:buChar char="u"/>
            </a:pPr>
            <a:r>
              <a:rPr lang="fr-FR" sz="3200" dirty="0"/>
              <a:t>Développer </a:t>
            </a:r>
            <a:r>
              <a:rPr lang="fr-FR" sz="3200" b="1" dirty="0"/>
              <a:t>l’auto-apprentissage </a:t>
            </a:r>
            <a:r>
              <a:rPr lang="fr-FR" sz="3200" dirty="0"/>
              <a:t>avec des outils adaptés</a:t>
            </a:r>
          </a:p>
        </p:txBody>
      </p:sp>
      <p:sp>
        <p:nvSpPr>
          <p:cNvPr id="23" name="Espace réservé du contenu 2"/>
          <p:cNvSpPr txBox="1">
            <a:spLocks/>
          </p:cNvSpPr>
          <p:nvPr/>
        </p:nvSpPr>
        <p:spPr>
          <a:xfrm>
            <a:off x="3242469" y="5575300"/>
            <a:ext cx="8077200" cy="1371600"/>
          </a:xfrm>
          <a:prstGeom prst="rect">
            <a:avLst/>
          </a:prstGeom>
        </p:spPr>
        <p:txBody>
          <a:bodyPr vert="horz" lIns="142573" tIns="71287" rIns="142573" bIns="71287" rtlCol="0">
            <a:noAutofit/>
          </a:bodyPr>
          <a:lstStyle>
            <a:lvl1pPr marL="544551" indent="-544551" algn="l" defTabSz="1425732" rtl="0" eaLnBrk="1" latinLnBrk="0" hangingPunct="1">
              <a:spcBef>
                <a:spcPts val="3118"/>
              </a:spcBef>
              <a:buClr>
                <a:schemeClr val="accent1">
                  <a:lumMod val="60000"/>
                  <a:lumOff val="40000"/>
                </a:schemeClr>
              </a:buClr>
              <a:buSzPct val="110000"/>
              <a:buFont typeface="Wingdings 2" pitchFamily="18" charset="2"/>
              <a:buChar char=""/>
              <a:defRPr sz="3700" kern="1200">
                <a:solidFill>
                  <a:schemeClr val="tx1">
                    <a:lumMod val="65000"/>
                    <a:lumOff val="35000"/>
                  </a:schemeClr>
                </a:solidFill>
                <a:latin typeface="+mn-lt"/>
                <a:ea typeface="+mn-ea"/>
                <a:cs typeface="+mn-cs"/>
              </a:defRPr>
            </a:lvl1pPr>
            <a:lvl2pPr marL="1069299" indent="-524749" algn="l" defTabSz="1425732" rtl="0" eaLnBrk="1" latinLnBrk="0" hangingPunct="1">
              <a:spcBef>
                <a:spcPts val="936"/>
              </a:spcBef>
              <a:buClr>
                <a:schemeClr val="accent1">
                  <a:lumMod val="75000"/>
                </a:schemeClr>
              </a:buClr>
              <a:buSzPct val="110000"/>
              <a:buFont typeface="Wingdings 2" pitchFamily="18" charset="2"/>
              <a:buChar char=""/>
              <a:defRPr sz="3400" kern="1200">
                <a:solidFill>
                  <a:schemeClr val="tx1">
                    <a:lumMod val="65000"/>
                    <a:lumOff val="35000"/>
                  </a:schemeClr>
                </a:solidFill>
                <a:latin typeface="+mn-lt"/>
                <a:ea typeface="+mn-ea"/>
                <a:cs typeface="+mn-cs"/>
              </a:defRPr>
            </a:lvl2pPr>
            <a:lvl3pPr marL="1509890" indent="-440591" algn="l" defTabSz="1425732" rtl="0" eaLnBrk="1" latinLnBrk="0" hangingPunct="1">
              <a:spcBef>
                <a:spcPts val="936"/>
              </a:spcBef>
              <a:buClr>
                <a:schemeClr val="accent1">
                  <a:lumMod val="60000"/>
                  <a:lumOff val="40000"/>
                </a:schemeClr>
              </a:buClr>
              <a:buSzPct val="110000"/>
              <a:buFont typeface="Wingdings 2" pitchFamily="18" charset="2"/>
              <a:buChar char=""/>
              <a:defRPr sz="3100" kern="1200">
                <a:solidFill>
                  <a:schemeClr val="tx1">
                    <a:lumMod val="65000"/>
                    <a:lumOff val="35000"/>
                  </a:schemeClr>
                </a:solidFill>
                <a:latin typeface="+mn-lt"/>
                <a:ea typeface="+mn-ea"/>
                <a:cs typeface="+mn-cs"/>
              </a:defRPr>
            </a:lvl3pPr>
            <a:lvl4pPr marL="1970283" indent="-460393" algn="l" defTabSz="1425732" rtl="0" eaLnBrk="1" latinLnBrk="0" hangingPunct="1">
              <a:spcBef>
                <a:spcPts val="936"/>
              </a:spcBef>
              <a:buClr>
                <a:schemeClr val="accent1">
                  <a:lumMod val="75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4pPr>
            <a:lvl5pPr marL="2410874" indent="-440591" algn="l" defTabSz="1425732" rtl="0" eaLnBrk="1" latinLnBrk="0" hangingPunct="1">
              <a:spcBef>
                <a:spcPts val="936"/>
              </a:spcBef>
              <a:buClr>
                <a:schemeClr val="accent1">
                  <a:lumMod val="60000"/>
                  <a:lumOff val="40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5pPr>
            <a:lvl6pPr marL="2851465" indent="-440591" algn="l" defTabSz="1425732" rtl="0" eaLnBrk="1" latinLnBrk="0" hangingPunct="1">
              <a:spcBef>
                <a:spcPct val="20000"/>
              </a:spcBef>
              <a:buClr>
                <a:schemeClr val="accent2"/>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6pPr>
            <a:lvl7pPr marL="3301957" indent="-440591" algn="l" defTabSz="1425732" rtl="0" eaLnBrk="1" latinLnBrk="0" hangingPunct="1">
              <a:spcBef>
                <a:spcPct val="20000"/>
              </a:spcBef>
              <a:buClr>
                <a:schemeClr val="accent1">
                  <a:lumMod val="60000"/>
                  <a:lumOff val="40000"/>
                </a:schemeClr>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7pPr>
            <a:lvl8pPr marL="3740073" indent="-440591" algn="l" defTabSz="1425732" rtl="0" eaLnBrk="1" latinLnBrk="0" hangingPunct="1">
              <a:spcBef>
                <a:spcPct val="20000"/>
              </a:spcBef>
              <a:buClr>
                <a:schemeClr val="accent2"/>
              </a:buClr>
              <a:buSzPct val="110000"/>
              <a:buFont typeface="Wingdings 2" pitchFamily="18" charset="2"/>
              <a:buChar char=""/>
              <a:defRPr lang="en-US" sz="2800" kern="1200" dirty="0" smtClean="0">
                <a:solidFill>
                  <a:schemeClr val="tx1">
                    <a:lumMod val="65000"/>
                    <a:lumOff val="35000"/>
                  </a:schemeClr>
                </a:solidFill>
                <a:latin typeface="+mn-lt"/>
                <a:ea typeface="+mn-ea"/>
                <a:cs typeface="+mn-cs"/>
              </a:defRPr>
            </a:lvl8pPr>
            <a:lvl9pPr marL="4193040" indent="-440591" algn="l" defTabSz="1425732" rtl="0" eaLnBrk="1" latinLnBrk="0" hangingPunct="1">
              <a:spcBef>
                <a:spcPct val="20000"/>
              </a:spcBef>
              <a:buClr>
                <a:schemeClr val="accent1">
                  <a:lumMod val="60000"/>
                  <a:lumOff val="40000"/>
                </a:schemeClr>
              </a:buClr>
              <a:buSzPct val="110000"/>
              <a:buFont typeface="Wingdings 2" pitchFamily="18" charset="2"/>
              <a:buChar char=""/>
              <a:defRPr lang="en-US" sz="2800" kern="1200" dirty="0">
                <a:solidFill>
                  <a:schemeClr val="tx1">
                    <a:lumMod val="65000"/>
                    <a:lumOff val="35000"/>
                  </a:schemeClr>
                </a:solidFill>
                <a:latin typeface="+mn-lt"/>
                <a:ea typeface="+mn-ea"/>
                <a:cs typeface="+mn-cs"/>
              </a:defRPr>
            </a:lvl9pPr>
          </a:lstStyle>
          <a:p>
            <a:pPr>
              <a:buFont typeface="Wingdings" charset="2"/>
              <a:buChar char="u"/>
            </a:pPr>
            <a:r>
              <a:rPr lang="fr-FR" sz="3200" dirty="0"/>
              <a:t>Collaborer avec la </a:t>
            </a:r>
            <a:r>
              <a:rPr lang="fr-FR" sz="3200" b="1" dirty="0"/>
              <a:t>famille</a:t>
            </a:r>
            <a:r>
              <a:rPr lang="fr-FR" sz="3200" dirty="0"/>
              <a:t> et les </a:t>
            </a:r>
            <a:r>
              <a:rPr lang="fr-FR" sz="3200" b="1" dirty="0"/>
              <a:t>milieux d’apprentissage </a:t>
            </a:r>
            <a:r>
              <a:rPr lang="fr-FR" sz="3200" dirty="0"/>
              <a:t>dans le </a:t>
            </a:r>
            <a:r>
              <a:rPr lang="fr-FR" sz="3200" b="1" dirty="0"/>
              <a:t>quotidien</a:t>
            </a:r>
          </a:p>
          <a:p>
            <a:pPr>
              <a:buFont typeface="Arial"/>
              <a:buChar char="•"/>
            </a:pPr>
            <a:endParaRPr lang="fr-FR" sz="3200" b="1" dirty="0"/>
          </a:p>
        </p:txBody>
      </p:sp>
      <p:pic>
        <p:nvPicPr>
          <p:cNvPr id="9" name="Image 8" descr="claop2.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5669" y="8547100"/>
            <a:ext cx="914400" cy="806823"/>
          </a:xfrm>
          <a:prstGeom prst="rect">
            <a:avLst/>
          </a:prstGeom>
        </p:spPr>
      </p:pic>
      <p:pic>
        <p:nvPicPr>
          <p:cNvPr id="11" name="Image 10" descr="caméra.jpeg"/>
          <p:cNvPicPr>
            <a:picLocks noChangeAspect="1"/>
          </p:cNvPicPr>
          <p:nvPr/>
        </p:nvPicPr>
        <p:blipFill rotWithShape="1">
          <a:blip r:embed="rId9">
            <a:extLst>
              <a:ext uri="{28A0092B-C50C-407E-A947-70E740481C1C}">
                <a14:useLocalDpi xmlns:a14="http://schemas.microsoft.com/office/drawing/2010/main" val="0"/>
              </a:ext>
            </a:extLst>
          </a:blip>
          <a:srcRect t="10291" r="9540" b="20688"/>
          <a:stretch/>
        </p:blipFill>
        <p:spPr>
          <a:xfrm>
            <a:off x="4690269" y="8699500"/>
            <a:ext cx="949064" cy="685800"/>
          </a:xfrm>
          <a:prstGeom prst="rect">
            <a:avLst/>
          </a:prstGeom>
        </p:spPr>
      </p:pic>
      <p:pic>
        <p:nvPicPr>
          <p:cNvPr id="12" name="Image 11" descr="th.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9069" y="1612900"/>
            <a:ext cx="1447800" cy="1639855"/>
          </a:xfrm>
          <a:prstGeom prst="rect">
            <a:avLst/>
          </a:prstGeom>
        </p:spPr>
      </p:pic>
      <p:pic>
        <p:nvPicPr>
          <p:cNvPr id="26" name="Image 25" descr="smiley film.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1469" y="8623300"/>
            <a:ext cx="1714500" cy="1457325"/>
          </a:xfrm>
          <a:prstGeom prst="rect">
            <a:avLst/>
          </a:prstGeom>
        </p:spPr>
      </p:pic>
      <p:pic>
        <p:nvPicPr>
          <p:cNvPr id="27" name="Image 26" descr="mainba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37669" y="8470900"/>
            <a:ext cx="791410" cy="939800"/>
          </a:xfrm>
          <a:prstGeom prst="rect">
            <a:avLst/>
          </a:prstGeom>
        </p:spPr>
      </p:pic>
      <p:pic>
        <p:nvPicPr>
          <p:cNvPr id="28" name="Image 27"/>
          <p:cNvPicPr/>
          <p:nvPr/>
        </p:nvPicPr>
        <p:blipFill rotWithShape="1">
          <a:blip r:embed="rId13" cstate="print">
            <a:extLst>
              <a:ext uri="{28A0092B-C50C-407E-A947-70E740481C1C}">
                <a14:useLocalDpi xmlns:a14="http://schemas.microsoft.com/office/drawing/2010/main" val="0"/>
              </a:ext>
            </a:extLst>
          </a:blip>
          <a:srcRect l="36733" t="12091" r="32555"/>
          <a:stretch/>
        </p:blipFill>
        <p:spPr bwMode="auto">
          <a:xfrm>
            <a:off x="880269" y="774700"/>
            <a:ext cx="1325527" cy="1981200"/>
          </a:xfrm>
          <a:prstGeom prst="rect">
            <a:avLst/>
          </a:prstGeom>
          <a:ln>
            <a:noFill/>
          </a:ln>
          <a:effectLst>
            <a:softEdge rad="3175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700605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21</a:t>
            </a:fld>
            <a:endParaRPr lang="fr-FR"/>
          </a:p>
        </p:txBody>
      </p:sp>
      <p:sp>
        <p:nvSpPr>
          <p:cNvPr id="7" name="ZoneTexte 6"/>
          <p:cNvSpPr txBox="1"/>
          <p:nvPr/>
        </p:nvSpPr>
        <p:spPr>
          <a:xfrm>
            <a:off x="1947069" y="317500"/>
            <a:ext cx="9753600" cy="1200292"/>
          </a:xfrm>
          <a:prstGeom prst="rect">
            <a:avLst/>
          </a:prstGeom>
          <a:noFill/>
        </p:spPr>
        <p:txBody>
          <a:bodyPr wrap="square" lIns="91400" tIns="45702" rIns="91400" bIns="45702" rtlCol="0">
            <a:spAutoFit/>
          </a:bodyPr>
          <a:lstStyle/>
          <a:p>
            <a:pPr algn="ctr"/>
            <a:r>
              <a:rPr lang="fr-FR" sz="3600" dirty="0"/>
              <a:t>Remerciements aux personnes </a:t>
            </a:r>
          </a:p>
          <a:p>
            <a:pPr algn="ctr"/>
            <a:r>
              <a:rPr lang="fr-FR" sz="3600" dirty="0"/>
              <a:t>qui se sont engagées dans cette étude</a:t>
            </a:r>
          </a:p>
        </p:txBody>
      </p:sp>
      <p:pic>
        <p:nvPicPr>
          <p:cNvPr id="2" name="Image 1" descr="IMG_3809.jpeg"/>
          <p:cNvPicPr>
            <a:picLocks noChangeAspect="1"/>
          </p:cNvPicPr>
          <p:nvPr/>
        </p:nvPicPr>
        <p:blipFill rotWithShape="1">
          <a:blip r:embed="rId3" cstate="print">
            <a:extLst>
              <a:ext uri="{28A0092B-C50C-407E-A947-70E740481C1C}">
                <a14:useLocalDpi xmlns:a14="http://schemas.microsoft.com/office/drawing/2010/main" val="0"/>
              </a:ext>
            </a:extLst>
          </a:blip>
          <a:srcRect l="13784" t="16744" r="63216" b="61997"/>
          <a:stretch/>
        </p:blipFill>
        <p:spPr>
          <a:xfrm>
            <a:off x="2861469" y="2374900"/>
            <a:ext cx="2667001" cy="3300446"/>
          </a:xfrm>
          <a:prstGeom prst="rect">
            <a:avLst/>
          </a:prstGeom>
        </p:spPr>
      </p:pic>
      <p:pic>
        <p:nvPicPr>
          <p:cNvPr id="5" name="Image 4" descr="IMG_3809.jpeg"/>
          <p:cNvPicPr>
            <a:picLocks noChangeAspect="1"/>
          </p:cNvPicPr>
          <p:nvPr/>
        </p:nvPicPr>
        <p:blipFill rotWithShape="1">
          <a:blip r:embed="rId3" cstate="print">
            <a:extLst>
              <a:ext uri="{28A0092B-C50C-407E-A947-70E740481C1C}">
                <a14:useLocalDpi xmlns:a14="http://schemas.microsoft.com/office/drawing/2010/main" val="0"/>
              </a:ext>
            </a:extLst>
          </a:blip>
          <a:srcRect l="56701" t="16744" r="21677" b="65915"/>
          <a:stretch/>
        </p:blipFill>
        <p:spPr>
          <a:xfrm>
            <a:off x="8424068" y="2527300"/>
            <a:ext cx="2696787" cy="2895600"/>
          </a:xfrm>
          <a:prstGeom prst="rect">
            <a:avLst/>
          </a:prstGeom>
        </p:spPr>
      </p:pic>
      <p:pic>
        <p:nvPicPr>
          <p:cNvPr id="3" name="Image 2"/>
          <p:cNvPicPr>
            <a:picLocks noChangeAspect="1"/>
          </p:cNvPicPr>
          <p:nvPr/>
        </p:nvPicPr>
        <p:blipFill>
          <a:blip r:embed="rId4"/>
          <a:stretch>
            <a:fillRect/>
          </a:stretch>
        </p:blipFill>
        <p:spPr>
          <a:xfrm>
            <a:off x="2632869" y="6261100"/>
            <a:ext cx="2819400" cy="2819400"/>
          </a:xfrm>
          <a:prstGeom prst="rect">
            <a:avLst/>
          </a:prstGeom>
        </p:spPr>
      </p:pic>
      <p:sp>
        <p:nvSpPr>
          <p:cNvPr id="8" name="ZoneTexte 7"/>
          <p:cNvSpPr txBox="1"/>
          <p:nvPr/>
        </p:nvSpPr>
        <p:spPr>
          <a:xfrm>
            <a:off x="270669" y="3594100"/>
            <a:ext cx="2368294" cy="1077218"/>
          </a:xfrm>
          <a:prstGeom prst="rect">
            <a:avLst/>
          </a:prstGeom>
          <a:solidFill>
            <a:schemeClr val="tx1"/>
          </a:solidFill>
        </p:spPr>
        <p:txBody>
          <a:bodyPr wrap="square" rtlCol="0">
            <a:spAutoFit/>
          </a:bodyPr>
          <a:lstStyle/>
          <a:p>
            <a:pPr algn="ctr"/>
            <a:r>
              <a:rPr lang="fr-FR" sz="3200" dirty="0">
                <a:solidFill>
                  <a:schemeClr val="bg1"/>
                </a:solidFill>
              </a:rPr>
              <a:t>Marie </a:t>
            </a:r>
          </a:p>
          <a:p>
            <a:pPr algn="ctr"/>
            <a:r>
              <a:rPr lang="fr-FR" sz="3200" dirty="0">
                <a:solidFill>
                  <a:schemeClr val="bg1"/>
                </a:solidFill>
              </a:rPr>
              <a:t>BOUHNOL</a:t>
            </a:r>
          </a:p>
        </p:txBody>
      </p:sp>
      <p:sp>
        <p:nvSpPr>
          <p:cNvPr id="9" name="ZoneTexte 8"/>
          <p:cNvSpPr txBox="1"/>
          <p:nvPr/>
        </p:nvSpPr>
        <p:spPr>
          <a:xfrm>
            <a:off x="11395869" y="3594100"/>
            <a:ext cx="2160685" cy="1077218"/>
          </a:xfrm>
          <a:prstGeom prst="rect">
            <a:avLst/>
          </a:prstGeom>
          <a:solidFill>
            <a:schemeClr val="tx1"/>
          </a:solidFill>
        </p:spPr>
        <p:txBody>
          <a:bodyPr wrap="square" rtlCol="0">
            <a:spAutoFit/>
          </a:bodyPr>
          <a:lstStyle/>
          <a:p>
            <a:pPr algn="ctr"/>
            <a:r>
              <a:rPr lang="fr-FR" sz="3200" dirty="0">
                <a:solidFill>
                  <a:srgbClr val="FFFFFF"/>
                </a:solidFill>
              </a:rPr>
              <a:t>Morgane </a:t>
            </a:r>
          </a:p>
          <a:p>
            <a:pPr algn="ctr"/>
            <a:r>
              <a:rPr lang="fr-FR" sz="3200" dirty="0">
                <a:solidFill>
                  <a:srgbClr val="FFFFFF"/>
                </a:solidFill>
              </a:rPr>
              <a:t>SERVIER</a:t>
            </a:r>
          </a:p>
        </p:txBody>
      </p:sp>
      <p:sp>
        <p:nvSpPr>
          <p:cNvPr id="11" name="ZoneTexte 10"/>
          <p:cNvSpPr txBox="1"/>
          <p:nvPr/>
        </p:nvSpPr>
        <p:spPr>
          <a:xfrm>
            <a:off x="11404148" y="6546176"/>
            <a:ext cx="1955830" cy="1077218"/>
          </a:xfrm>
          <a:prstGeom prst="rect">
            <a:avLst/>
          </a:prstGeom>
          <a:solidFill>
            <a:schemeClr val="tx1"/>
          </a:solidFill>
        </p:spPr>
        <p:txBody>
          <a:bodyPr wrap="square" rtlCol="0">
            <a:spAutoFit/>
          </a:bodyPr>
          <a:lstStyle/>
          <a:p>
            <a:pPr algn="ctr"/>
            <a:r>
              <a:rPr lang="fr-FR" sz="3200" dirty="0">
                <a:solidFill>
                  <a:schemeClr val="bg1"/>
                </a:solidFill>
              </a:rPr>
              <a:t>Mehdi </a:t>
            </a:r>
          </a:p>
          <a:p>
            <a:pPr algn="ctr"/>
            <a:r>
              <a:rPr lang="fr-FR" sz="3200" dirty="0">
                <a:solidFill>
                  <a:schemeClr val="bg1"/>
                </a:solidFill>
              </a:rPr>
              <a:t>YAKOUBI</a:t>
            </a:r>
          </a:p>
        </p:txBody>
      </p:sp>
      <p:sp>
        <p:nvSpPr>
          <p:cNvPr id="12" name="ZoneTexte 11"/>
          <p:cNvSpPr txBox="1"/>
          <p:nvPr/>
        </p:nvSpPr>
        <p:spPr>
          <a:xfrm>
            <a:off x="804069" y="7023100"/>
            <a:ext cx="1585839" cy="1077218"/>
          </a:xfrm>
          <a:prstGeom prst="rect">
            <a:avLst/>
          </a:prstGeom>
          <a:solidFill>
            <a:schemeClr val="tx1"/>
          </a:solidFill>
        </p:spPr>
        <p:txBody>
          <a:bodyPr wrap="square" rtlCol="0">
            <a:spAutoFit/>
          </a:bodyPr>
          <a:lstStyle/>
          <a:p>
            <a:pPr algn="ctr"/>
            <a:r>
              <a:rPr lang="fr-FR" sz="3200" dirty="0" err="1">
                <a:solidFill>
                  <a:srgbClr val="FFFFFF"/>
                </a:solidFill>
              </a:rPr>
              <a:t>Agnes</a:t>
            </a:r>
            <a:r>
              <a:rPr lang="fr-FR" sz="3200" dirty="0">
                <a:solidFill>
                  <a:srgbClr val="FFFFFF"/>
                </a:solidFill>
              </a:rPr>
              <a:t> </a:t>
            </a:r>
          </a:p>
          <a:p>
            <a:pPr algn="ctr"/>
            <a:r>
              <a:rPr lang="fr-FR" sz="3200" dirty="0">
                <a:solidFill>
                  <a:srgbClr val="FFFFFF"/>
                </a:solidFill>
              </a:rPr>
              <a:t>BO</a:t>
            </a:r>
          </a:p>
        </p:txBody>
      </p:sp>
      <p:grpSp>
        <p:nvGrpSpPr>
          <p:cNvPr id="13" name="Groupe 12"/>
          <p:cNvGrpSpPr/>
          <p:nvPr/>
        </p:nvGrpSpPr>
        <p:grpSpPr>
          <a:xfrm>
            <a:off x="6442869" y="6354882"/>
            <a:ext cx="3088075" cy="3430512"/>
            <a:chOff x="1687463" y="1235956"/>
            <a:chExt cx="5877209" cy="5400000"/>
          </a:xfrm>
        </p:grpSpPr>
        <p:pic>
          <p:nvPicPr>
            <p:cNvPr id="14" name="Picture 2" descr="C:\Users\Admin\Desktop\Sabi\Carte de France_Departeme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463" y="1235956"/>
              <a:ext cx="5877209" cy="54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5258" y="2399487"/>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5109" y="4293096"/>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4113096"/>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5919" y="4473096"/>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9267" y="3284984"/>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7858" y="1484784"/>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5919" y="5229200"/>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3619" y="5397721"/>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821617"/>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2821735"/>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2990" y="3286384"/>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5258" y="3287646"/>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4474800"/>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2581191"/>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6804" y="2204904"/>
              <a:ext cx="3008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Admin\Desktop\Sabi\logos\HD\Nelly-vol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4294800"/>
              <a:ext cx="30081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Image 5"/>
          <p:cNvPicPr>
            <a:picLocks noChangeAspect="1"/>
          </p:cNvPicPr>
          <p:nvPr/>
        </p:nvPicPr>
        <p:blipFill rotWithShape="1">
          <a:blip r:embed="rId7"/>
          <a:srcRect l="18520" t="17339" r="47280" b="54394"/>
          <a:stretch/>
        </p:blipFill>
        <p:spPr>
          <a:xfrm>
            <a:off x="8957469" y="5968892"/>
            <a:ext cx="2209800" cy="2739534"/>
          </a:xfrm>
          <a:prstGeom prst="rect">
            <a:avLst/>
          </a:prstGeom>
        </p:spPr>
      </p:pic>
    </p:spTree>
    <p:extLst>
      <p:ext uri="{BB962C8B-B14F-4D97-AF65-F5344CB8AC3E}">
        <p14:creationId xmlns:p14="http://schemas.microsoft.com/office/powerpoint/2010/main" val="39798164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F15528-21DE-4FAA-801E-634DDDAF4B2B}" type="slidenum">
              <a:rPr lang="fr-FR" smtClean="0"/>
              <a:pPr/>
              <a:t>22</a:t>
            </a:fld>
            <a:endParaRPr lang="fr-FR"/>
          </a:p>
        </p:txBody>
      </p:sp>
      <p:sp>
        <p:nvSpPr>
          <p:cNvPr id="5" name="Titre 6"/>
          <p:cNvSpPr>
            <a:spLocks noGrp="1"/>
          </p:cNvSpPr>
          <p:nvPr>
            <p:ph type="title"/>
          </p:nvPr>
        </p:nvSpPr>
        <p:spPr>
          <a:xfrm>
            <a:off x="651669" y="698500"/>
            <a:ext cx="13030200" cy="8382000"/>
          </a:xfrm>
          <a:solidFill>
            <a:schemeClr val="bg1"/>
          </a:solidFill>
        </p:spPr>
        <p:txBody>
          <a:bodyPr/>
          <a:lstStyle/>
          <a:p>
            <a:pPr algn="l">
              <a:lnSpc>
                <a:spcPct val="80000"/>
              </a:lnSpc>
            </a:pPr>
            <a:r>
              <a:rPr lang="en-US" sz="1100" dirty="0" err="1">
                <a:solidFill>
                  <a:schemeClr val="tx2"/>
                </a:solidFill>
                <a:latin typeface="Arial"/>
                <a:cs typeface="Arial"/>
              </a:rPr>
              <a:t>Abbeduto.L</a:t>
            </a:r>
            <a:r>
              <a:rPr lang="en-US" sz="1100" dirty="0">
                <a:solidFill>
                  <a:schemeClr val="tx2"/>
                </a:solidFill>
                <a:latin typeface="Arial"/>
                <a:cs typeface="Arial"/>
              </a:rPr>
              <a:t> , Melissa M. Murphy, Erica K. Richmond, Adrienne Amman, Patti Beth, Michelle D. </a:t>
            </a:r>
            <a:r>
              <a:rPr lang="en-US" sz="1100" dirty="0" err="1">
                <a:solidFill>
                  <a:schemeClr val="tx2"/>
                </a:solidFill>
                <a:latin typeface="Arial"/>
                <a:cs typeface="Arial"/>
              </a:rPr>
              <a:t>Weissman</a:t>
            </a:r>
            <a:r>
              <a:rPr lang="en-US" sz="1100" dirty="0">
                <a:solidFill>
                  <a:schemeClr val="tx2"/>
                </a:solidFill>
                <a:latin typeface="Arial"/>
                <a:cs typeface="Arial"/>
              </a:rPr>
              <a:t>, </a:t>
            </a:r>
            <a:r>
              <a:rPr lang="en-US" sz="1100" dirty="0" err="1">
                <a:solidFill>
                  <a:schemeClr val="tx2"/>
                </a:solidFill>
                <a:latin typeface="Arial"/>
                <a:cs typeface="Arial"/>
              </a:rPr>
              <a:t>Jee-Seon</a:t>
            </a:r>
            <a:r>
              <a:rPr lang="en-US" sz="1100" dirty="0">
                <a:solidFill>
                  <a:schemeClr val="tx2"/>
                </a:solidFill>
                <a:latin typeface="Arial"/>
                <a:cs typeface="Arial"/>
              </a:rPr>
              <a:t> Kim, Stephanie W. </a:t>
            </a:r>
            <a:r>
              <a:rPr lang="en-US" sz="1100" dirty="0" err="1">
                <a:solidFill>
                  <a:schemeClr val="tx2"/>
                </a:solidFill>
                <a:latin typeface="Arial"/>
                <a:cs typeface="Arial"/>
              </a:rPr>
              <a:t>Cawthon</a:t>
            </a:r>
            <a:r>
              <a:rPr lang="en-US" sz="1100" dirty="0">
                <a:solidFill>
                  <a:schemeClr val="tx2"/>
                </a:solidFill>
                <a:latin typeface="Arial"/>
                <a:cs typeface="Arial"/>
              </a:rPr>
              <a:t>, and Selma </a:t>
            </a:r>
            <a:r>
              <a:rPr lang="en-US" sz="1100" dirty="0" err="1">
                <a:solidFill>
                  <a:schemeClr val="tx2"/>
                </a:solidFill>
                <a:latin typeface="Arial"/>
                <a:cs typeface="Arial"/>
              </a:rPr>
              <a:t>Karadottir</a:t>
            </a:r>
            <a:r>
              <a:rPr lang="en-US" sz="1100" dirty="0">
                <a:solidFill>
                  <a:schemeClr val="tx2"/>
                </a:solidFill>
                <a:latin typeface="Arial"/>
                <a:cs typeface="Arial"/>
              </a:rPr>
              <a:t> (</a:t>
            </a:r>
            <a:r>
              <a:rPr lang="en-US" sz="1100" i="1" dirty="0">
                <a:solidFill>
                  <a:schemeClr val="tx2"/>
                </a:solidFill>
                <a:latin typeface="Arial"/>
                <a:cs typeface="Arial"/>
              </a:rPr>
              <a:t>2006</a:t>
            </a:r>
            <a:r>
              <a:rPr lang="en-US" sz="1100" dirty="0">
                <a:solidFill>
                  <a:schemeClr val="tx2"/>
                </a:solidFill>
                <a:latin typeface="Arial"/>
                <a:cs typeface="Arial"/>
              </a:rPr>
              <a:t>) Collaboration in Referential Communication: Comparison of Youth With Down Syndrome or Fragile X Syndrome. </a:t>
            </a:r>
            <a:r>
              <a:rPr lang="en-US" sz="1100" i="1" dirty="0">
                <a:solidFill>
                  <a:schemeClr val="tx2"/>
                </a:solidFill>
                <a:latin typeface="Arial"/>
                <a:cs typeface="Arial"/>
              </a:rPr>
              <a:t>American Journal on Mental Retardation: May 2006, Vol. 111, No. 3</a:t>
            </a:r>
            <a:r>
              <a:rPr lang="en-US" sz="1100" dirty="0">
                <a:solidFill>
                  <a:schemeClr val="tx2"/>
                </a:solidFill>
                <a:latin typeface="Arial"/>
                <a:cs typeface="Arial"/>
              </a:rPr>
              <a:t>,170-183.</a:t>
            </a:r>
            <a:r>
              <a:rPr lang="fr-FR" sz="1100" dirty="0">
                <a:solidFill>
                  <a:schemeClr val="tx2"/>
                </a:solidFill>
                <a:latin typeface="Arial"/>
                <a:cs typeface="Arial"/>
              </a:rPr>
              <a:t/>
            </a:r>
            <a:br>
              <a:rPr lang="fr-FR" sz="1100" dirty="0">
                <a:solidFill>
                  <a:schemeClr val="tx2"/>
                </a:solidFill>
                <a:latin typeface="Arial"/>
                <a:cs typeface="Arial"/>
              </a:rPr>
            </a:br>
            <a:r>
              <a:rPr lang="fr-FR" sz="1100" dirty="0">
                <a:solidFill>
                  <a:schemeClr val="tx2"/>
                </a:solidFill>
                <a:latin typeface="Arial"/>
                <a:cs typeface="Arial"/>
              </a:rPr>
              <a:t/>
            </a:r>
            <a:br>
              <a:rPr lang="fr-FR" sz="1100" dirty="0">
                <a:solidFill>
                  <a:schemeClr val="tx2"/>
                </a:solidFill>
                <a:latin typeface="Arial"/>
                <a:cs typeface="Arial"/>
              </a:rPr>
            </a:br>
            <a:r>
              <a:rPr lang="fr-FR" sz="1100" dirty="0" err="1">
                <a:solidFill>
                  <a:schemeClr val="tx2"/>
                </a:solidFill>
                <a:latin typeface="Arial"/>
                <a:cs typeface="Arial"/>
              </a:rPr>
              <a:t>Ammann</a:t>
            </a:r>
            <a:r>
              <a:rPr lang="fr-FR" sz="1100" dirty="0">
                <a:solidFill>
                  <a:schemeClr val="tx2"/>
                </a:solidFill>
                <a:latin typeface="Arial"/>
                <a:cs typeface="Arial"/>
              </a:rPr>
              <a:t>, I. (2012). </a:t>
            </a:r>
            <a:r>
              <a:rPr lang="fr-FR" sz="1100" i="1" dirty="0">
                <a:solidFill>
                  <a:schemeClr val="tx2"/>
                </a:solidFill>
                <a:latin typeface="Arial"/>
                <a:cs typeface="Arial"/>
              </a:rPr>
              <a:t>Trisomie 21, approche orthophonique : repères théoriques et conseils aux aidants</a:t>
            </a:r>
            <a:r>
              <a:rPr lang="fr-FR" sz="1100" dirty="0">
                <a:solidFill>
                  <a:schemeClr val="tx2"/>
                </a:solidFill>
                <a:latin typeface="Arial"/>
                <a:cs typeface="Arial"/>
              </a:rPr>
              <a:t>. </a:t>
            </a:r>
            <a:r>
              <a:rPr lang="en-US" sz="1100" dirty="0" err="1">
                <a:solidFill>
                  <a:schemeClr val="tx2"/>
                </a:solidFill>
                <a:latin typeface="Arial"/>
                <a:cs typeface="Arial"/>
              </a:rPr>
              <a:t>Bruxelles</a:t>
            </a:r>
            <a:r>
              <a:rPr lang="en-US" sz="1100" dirty="0">
                <a:solidFill>
                  <a:schemeClr val="tx2"/>
                </a:solidFill>
                <a:latin typeface="Arial"/>
                <a:cs typeface="Arial"/>
              </a:rPr>
              <a:t> : </a:t>
            </a:r>
            <a:r>
              <a:rPr lang="en-US" sz="1100" dirty="0" err="1">
                <a:solidFill>
                  <a:schemeClr val="tx2"/>
                </a:solidFill>
                <a:latin typeface="Arial"/>
                <a:cs typeface="Arial"/>
              </a:rPr>
              <a:t>Solal</a:t>
            </a:r>
            <a:r>
              <a:rPr lang="en-US" sz="1100" dirty="0">
                <a:solidFill>
                  <a:schemeClr val="tx2"/>
                </a:solidFill>
                <a:latin typeface="Arial"/>
                <a:cs typeface="Arial"/>
              </a:rPr>
              <a:t>. </a:t>
            </a:r>
            <a:r>
              <a:rPr lang="fr-FR" sz="1100" dirty="0">
                <a:solidFill>
                  <a:schemeClr val="tx2"/>
                </a:solidFill>
                <a:latin typeface="Arial"/>
                <a:cs typeface="Arial"/>
              </a:rPr>
              <a:t/>
            </a:r>
            <a:br>
              <a:rPr lang="fr-FR" sz="1100" dirty="0">
                <a:solidFill>
                  <a:schemeClr val="tx2"/>
                </a:solidFill>
                <a:latin typeface="Arial"/>
                <a:cs typeface="Arial"/>
              </a:rPr>
            </a:br>
            <a:r>
              <a:rPr lang="fr-FR" sz="1100" dirty="0">
                <a:solidFill>
                  <a:schemeClr val="tx2"/>
                </a:solidFill>
                <a:latin typeface="Arial"/>
                <a:cs typeface="Arial"/>
              </a:rPr>
              <a:t/>
            </a:r>
            <a:br>
              <a:rPr lang="fr-FR" sz="1100" dirty="0">
                <a:solidFill>
                  <a:schemeClr val="tx2"/>
                </a:solidFill>
                <a:latin typeface="Arial"/>
                <a:cs typeface="Arial"/>
              </a:rPr>
            </a:br>
            <a:r>
              <a:rPr lang="fr-FR" sz="1100" dirty="0" err="1">
                <a:solidFill>
                  <a:schemeClr val="tx2"/>
                </a:solidFill>
              </a:rPr>
              <a:t>Azéma</a:t>
            </a:r>
            <a:r>
              <a:rPr lang="fr-FR" sz="1100" dirty="0">
                <a:solidFill>
                  <a:schemeClr val="tx2"/>
                </a:solidFill>
              </a:rPr>
              <a:t>, B. &amp; Martinez, N.  Les personnes </a:t>
            </a:r>
            <a:r>
              <a:rPr lang="fr-FR" sz="1100" dirty="0" err="1">
                <a:solidFill>
                  <a:schemeClr val="tx2"/>
                </a:solidFill>
              </a:rPr>
              <a:t>handicapées</a:t>
            </a:r>
            <a:r>
              <a:rPr lang="fr-FR" sz="1100" dirty="0">
                <a:solidFill>
                  <a:schemeClr val="tx2"/>
                </a:solidFill>
              </a:rPr>
              <a:t> vieillissantes : </a:t>
            </a:r>
            <a:r>
              <a:rPr lang="fr-FR" sz="1100" dirty="0" err="1">
                <a:solidFill>
                  <a:schemeClr val="tx2"/>
                </a:solidFill>
              </a:rPr>
              <a:t>espérances</a:t>
            </a:r>
            <a:r>
              <a:rPr lang="fr-FR" sz="1100" dirty="0">
                <a:solidFill>
                  <a:schemeClr val="tx2"/>
                </a:solidFill>
              </a:rPr>
              <a:t> de vie et de santé ; qualité de vie. Une revue de la </a:t>
            </a:r>
            <a:r>
              <a:rPr lang="fr-FR" sz="1100" dirty="0" err="1">
                <a:solidFill>
                  <a:schemeClr val="tx2"/>
                </a:solidFill>
              </a:rPr>
              <a:t>littérature</a:t>
            </a:r>
            <a:r>
              <a:rPr lang="fr-FR" sz="1100" dirty="0">
                <a:solidFill>
                  <a:schemeClr val="tx2"/>
                </a:solidFill>
              </a:rPr>
              <a:t>, </a:t>
            </a:r>
            <a:r>
              <a:rPr lang="fr-FR" sz="1100" i="1" dirty="0">
                <a:solidFill>
                  <a:schemeClr val="tx2"/>
                </a:solidFill>
              </a:rPr>
              <a:t>Revue </a:t>
            </a:r>
            <a:r>
              <a:rPr lang="fr-FR" sz="1100" i="1" dirty="0" err="1">
                <a:solidFill>
                  <a:schemeClr val="tx2"/>
                </a:solidFill>
              </a:rPr>
              <a:t>française</a:t>
            </a:r>
            <a:r>
              <a:rPr lang="fr-FR" sz="1100" i="1" dirty="0">
                <a:solidFill>
                  <a:schemeClr val="tx2"/>
                </a:solidFill>
              </a:rPr>
              <a:t> des affaires sociales </a:t>
            </a:r>
            <a:r>
              <a:rPr lang="fr-FR" sz="1100" dirty="0">
                <a:solidFill>
                  <a:schemeClr val="tx2"/>
                </a:solidFill>
              </a:rPr>
              <a:t>2005/2 (n° 2), 295-333. </a:t>
            </a:r>
            <a:br>
              <a:rPr lang="fr-FR" sz="1100" dirty="0">
                <a:solidFill>
                  <a:schemeClr val="tx2"/>
                </a:solidFill>
              </a:rPr>
            </a:br>
            <a:r>
              <a:rPr lang="fr-FR" sz="1100" dirty="0">
                <a:solidFill>
                  <a:schemeClr val="tx2"/>
                </a:solidFill>
                <a:latin typeface="Arial"/>
                <a:cs typeface="Arial"/>
              </a:rPr>
              <a:t/>
            </a:r>
            <a:br>
              <a:rPr lang="fr-FR" sz="1100" dirty="0">
                <a:solidFill>
                  <a:schemeClr val="tx2"/>
                </a:solidFill>
                <a:latin typeface="Arial"/>
                <a:cs typeface="Arial"/>
              </a:rPr>
            </a:br>
            <a:r>
              <a:rPr lang="fr-FR" sz="1100" dirty="0">
                <a:solidFill>
                  <a:schemeClr val="tx2"/>
                </a:solidFill>
              </a:rPr>
              <a:t>Bello, A., </a:t>
            </a:r>
            <a:r>
              <a:rPr lang="fr-FR" sz="1100" dirty="0" err="1">
                <a:solidFill>
                  <a:schemeClr val="tx2"/>
                </a:solidFill>
              </a:rPr>
              <a:t>Onofrio</a:t>
            </a:r>
            <a:r>
              <a:rPr lang="fr-FR" sz="1100" dirty="0">
                <a:solidFill>
                  <a:schemeClr val="tx2"/>
                </a:solidFill>
              </a:rPr>
              <a:t>, D., &amp; </a:t>
            </a:r>
            <a:r>
              <a:rPr lang="fr-FR" sz="1100" dirty="0" err="1">
                <a:solidFill>
                  <a:schemeClr val="tx2"/>
                </a:solidFill>
              </a:rPr>
              <a:t>Caselli</a:t>
            </a:r>
            <a:r>
              <a:rPr lang="fr-FR" sz="1100" dirty="0">
                <a:solidFill>
                  <a:schemeClr val="tx2"/>
                </a:solidFill>
              </a:rPr>
              <a:t>, M.C. (2014). </a:t>
            </a:r>
            <a:r>
              <a:rPr lang="en-US" sz="1100" dirty="0">
                <a:solidFill>
                  <a:schemeClr val="tx2"/>
                </a:solidFill>
              </a:rPr>
              <a:t>Nouns and predicates comprehension and production in children with Down syndrome. </a:t>
            </a:r>
            <a:r>
              <a:rPr lang="fr-FR" sz="1100" i="1" dirty="0" err="1">
                <a:solidFill>
                  <a:schemeClr val="tx2"/>
                </a:solidFill>
              </a:rPr>
              <a:t>Research</a:t>
            </a:r>
            <a:r>
              <a:rPr lang="fr-FR" sz="1100" i="1" dirty="0">
                <a:solidFill>
                  <a:schemeClr val="tx2"/>
                </a:solidFill>
              </a:rPr>
              <a:t> in </a:t>
            </a:r>
            <a:r>
              <a:rPr lang="fr-FR" sz="1100" i="1" dirty="0" err="1">
                <a:solidFill>
                  <a:schemeClr val="tx2"/>
                </a:solidFill>
              </a:rPr>
              <a:t>Developmental</a:t>
            </a:r>
            <a:r>
              <a:rPr lang="fr-FR" sz="1100" i="1" dirty="0">
                <a:solidFill>
                  <a:schemeClr val="tx2"/>
                </a:solidFill>
              </a:rPr>
              <a:t> </a:t>
            </a:r>
            <a:r>
              <a:rPr lang="fr-FR" sz="1100" i="1" dirty="0" err="1">
                <a:solidFill>
                  <a:schemeClr val="tx2"/>
                </a:solidFill>
              </a:rPr>
              <a:t>Disabilities</a:t>
            </a:r>
            <a:r>
              <a:rPr lang="fr-FR" sz="1100" i="1" dirty="0">
                <a:solidFill>
                  <a:schemeClr val="tx2"/>
                </a:solidFill>
              </a:rPr>
              <a:t> 35</a:t>
            </a:r>
            <a:r>
              <a:rPr lang="fr-FR" sz="1100" dirty="0">
                <a:solidFill>
                  <a:schemeClr val="tx2"/>
                </a:solidFill>
              </a:rPr>
              <a:t>, 761-775. </a:t>
            </a:r>
            <a:br>
              <a:rPr lang="fr-FR" sz="1100" dirty="0">
                <a:solidFill>
                  <a:schemeClr val="tx2"/>
                </a:solidFill>
              </a:rPr>
            </a:br>
            <a:r>
              <a:rPr lang="fr-FR" sz="1100" dirty="0">
                <a:solidFill>
                  <a:schemeClr val="tx2"/>
                </a:solidFill>
                <a:latin typeface="Arial"/>
                <a:cs typeface="Arial"/>
              </a:rPr>
              <a:t> </a:t>
            </a:r>
            <a:br>
              <a:rPr lang="fr-FR" sz="1100" dirty="0">
                <a:solidFill>
                  <a:schemeClr val="tx2"/>
                </a:solidFill>
                <a:latin typeface="Arial"/>
                <a:cs typeface="Arial"/>
              </a:rPr>
            </a:br>
            <a:r>
              <a:rPr lang="en-US" sz="1100" dirty="0">
                <a:solidFill>
                  <a:schemeClr val="tx2"/>
                </a:solidFill>
              </a:rPr>
              <a:t>Buckley, S. (1999). Improving the speech and language skills of children and teenagers with Down Syndrome. </a:t>
            </a:r>
            <a:r>
              <a:rPr lang="en-US" sz="1100" i="1" dirty="0">
                <a:solidFill>
                  <a:schemeClr val="tx2"/>
                </a:solidFill>
              </a:rPr>
              <a:t>Down Syndrome News and Update. Vol.1, No. 3</a:t>
            </a:r>
            <a:r>
              <a:rPr lang="en-US" sz="1100" dirty="0">
                <a:solidFill>
                  <a:schemeClr val="tx2"/>
                </a:solidFill>
              </a:rPr>
              <a:t>, 111-128.</a:t>
            </a:r>
            <a:r>
              <a:rPr lang="fr-FR" sz="1100" dirty="0">
                <a:solidFill>
                  <a:schemeClr val="tx2"/>
                </a:solidFill>
              </a:rPr>
              <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a:solidFill>
                  <a:schemeClr val="tx2"/>
                </a:solidFill>
              </a:rPr>
              <a:t>Charrières, C. (2007). Remédier aux troubles de la communication. Des pictogrammes aux codes de communication :  la place des moyens non technologiques dans la communication. </a:t>
            </a:r>
            <a:r>
              <a:rPr lang="fr-FR" sz="1100" i="1" dirty="0">
                <a:solidFill>
                  <a:schemeClr val="tx2"/>
                </a:solidFill>
              </a:rPr>
              <a:t>AFP Formation (20èmes journées d’étude, Paris)</a:t>
            </a:r>
            <a:r>
              <a:rPr lang="fr-FR" sz="1100" dirty="0">
                <a:solidFill>
                  <a:schemeClr val="tx2"/>
                </a:solidFill>
              </a:rPr>
              <a:t>, 67-77.</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err="1">
                <a:solidFill>
                  <a:schemeClr val="tx2"/>
                </a:solidFill>
              </a:rPr>
              <a:t>Clibbens</a:t>
            </a:r>
            <a:r>
              <a:rPr lang="en-US" sz="1100" dirty="0">
                <a:solidFill>
                  <a:schemeClr val="tx2"/>
                </a:solidFill>
              </a:rPr>
              <a:t>, J. (2001). Signing and Lexical Development in children with Down Syndrome. </a:t>
            </a:r>
            <a:r>
              <a:rPr lang="fr-FR" sz="1100" i="1" dirty="0">
                <a:solidFill>
                  <a:schemeClr val="tx2"/>
                </a:solidFill>
              </a:rPr>
              <a:t>Down Syndrome </a:t>
            </a:r>
            <a:r>
              <a:rPr lang="fr-FR" sz="1100" i="1" dirty="0" err="1">
                <a:solidFill>
                  <a:schemeClr val="tx2"/>
                </a:solidFill>
              </a:rPr>
              <a:t>Research</a:t>
            </a:r>
            <a:r>
              <a:rPr lang="fr-FR" sz="1100" i="1" dirty="0">
                <a:solidFill>
                  <a:schemeClr val="tx2"/>
                </a:solidFill>
              </a:rPr>
              <a:t> and Practice</a:t>
            </a:r>
            <a:r>
              <a:rPr lang="fr-FR" sz="1100" dirty="0">
                <a:solidFill>
                  <a:schemeClr val="tx2"/>
                </a:solidFill>
              </a:rPr>
              <a:t>, 7(3), 101-105</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a:solidFill>
                  <a:schemeClr val="tx2"/>
                </a:solidFill>
              </a:rPr>
              <a:t>Cleland, J., Wood, S., </a:t>
            </a:r>
            <a:r>
              <a:rPr lang="en-US" sz="1100" dirty="0" err="1">
                <a:solidFill>
                  <a:schemeClr val="tx2"/>
                </a:solidFill>
              </a:rPr>
              <a:t>Hardcastle</a:t>
            </a:r>
            <a:r>
              <a:rPr lang="en-US" sz="1100" dirty="0">
                <a:solidFill>
                  <a:schemeClr val="tx2"/>
                </a:solidFill>
              </a:rPr>
              <a:t>, W., </a:t>
            </a:r>
            <a:r>
              <a:rPr lang="en-US" sz="1100" dirty="0" err="1">
                <a:solidFill>
                  <a:schemeClr val="tx2"/>
                </a:solidFill>
              </a:rPr>
              <a:t>Wishart</a:t>
            </a:r>
            <a:r>
              <a:rPr lang="en-US" sz="1100" dirty="0">
                <a:solidFill>
                  <a:schemeClr val="tx2"/>
                </a:solidFill>
              </a:rPr>
              <a:t>, J., &amp; Timmins, C. (2010). Relationship between speech, </a:t>
            </a:r>
            <a:r>
              <a:rPr lang="en-US" sz="1100" dirty="0" err="1">
                <a:solidFill>
                  <a:schemeClr val="tx2"/>
                </a:solidFill>
              </a:rPr>
              <a:t>oromotor</a:t>
            </a:r>
            <a:r>
              <a:rPr lang="en-US" sz="1100" dirty="0">
                <a:solidFill>
                  <a:schemeClr val="tx2"/>
                </a:solidFill>
              </a:rPr>
              <a:t>, language and cognitive abilities in children with Down’s syndrome. </a:t>
            </a:r>
            <a:r>
              <a:rPr lang="en-US" sz="1100" i="1" dirty="0">
                <a:solidFill>
                  <a:schemeClr val="tx2"/>
                </a:solidFill>
              </a:rPr>
              <a:t>International Journal of Language and Communication Disorders</a:t>
            </a:r>
            <a:r>
              <a:rPr lang="en-US" sz="1100" dirty="0">
                <a:solidFill>
                  <a:schemeClr val="tx2"/>
                </a:solidFill>
              </a:rPr>
              <a:t>, January-February 2010. </a:t>
            </a:r>
            <a:r>
              <a:rPr lang="fr-FR" sz="1100" dirty="0">
                <a:solidFill>
                  <a:schemeClr val="tx2"/>
                </a:solidFill>
              </a:rPr>
              <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a:solidFill>
                  <a:schemeClr val="tx2"/>
                </a:solidFill>
              </a:rPr>
              <a:t>Elliott, D., &amp; </a:t>
            </a:r>
            <a:r>
              <a:rPr lang="fr-FR" sz="1100" dirty="0" err="1">
                <a:solidFill>
                  <a:schemeClr val="tx2"/>
                </a:solidFill>
              </a:rPr>
              <a:t>Weeks</a:t>
            </a:r>
            <a:r>
              <a:rPr lang="fr-FR" sz="1100" dirty="0">
                <a:solidFill>
                  <a:schemeClr val="tx2"/>
                </a:solidFill>
              </a:rPr>
              <a:t>, D. J. (1993). </a:t>
            </a:r>
            <a:r>
              <a:rPr lang="fr-FR" sz="1100" i="1" dirty="0">
                <a:solidFill>
                  <a:schemeClr val="tx2"/>
                </a:solidFill>
              </a:rPr>
              <a:t>A </a:t>
            </a:r>
            <a:r>
              <a:rPr lang="fr-FR" sz="1100" i="1" dirty="0" err="1">
                <a:solidFill>
                  <a:schemeClr val="tx2"/>
                </a:solidFill>
              </a:rPr>
              <a:t>Functional</a:t>
            </a:r>
            <a:r>
              <a:rPr lang="fr-FR" sz="1100" i="1" dirty="0">
                <a:solidFill>
                  <a:schemeClr val="tx2"/>
                </a:solidFill>
              </a:rPr>
              <a:t> </a:t>
            </a:r>
            <a:r>
              <a:rPr lang="fr-FR" sz="1100" i="1" dirty="0" err="1">
                <a:solidFill>
                  <a:schemeClr val="tx2"/>
                </a:solidFill>
              </a:rPr>
              <a:t>Systems</a:t>
            </a:r>
            <a:r>
              <a:rPr lang="fr-FR" sz="1100" i="1" dirty="0">
                <a:solidFill>
                  <a:schemeClr val="tx2"/>
                </a:solidFill>
              </a:rPr>
              <a:t> </a:t>
            </a:r>
            <a:r>
              <a:rPr lang="fr-FR" sz="1100" i="1" dirty="0" err="1">
                <a:solidFill>
                  <a:schemeClr val="tx2"/>
                </a:solidFill>
              </a:rPr>
              <a:t>Approach</a:t>
            </a:r>
            <a:r>
              <a:rPr lang="fr-FR" sz="1100" i="1" dirty="0">
                <a:solidFill>
                  <a:schemeClr val="tx2"/>
                </a:solidFill>
              </a:rPr>
              <a:t> to </a:t>
            </a:r>
            <a:r>
              <a:rPr lang="fr-FR" sz="1100" i="1" dirty="0" err="1">
                <a:solidFill>
                  <a:schemeClr val="tx2"/>
                </a:solidFill>
              </a:rPr>
              <a:t>Movement</a:t>
            </a:r>
            <a:r>
              <a:rPr lang="fr-FR" sz="1100" i="1" dirty="0">
                <a:solidFill>
                  <a:schemeClr val="tx2"/>
                </a:solidFill>
              </a:rPr>
              <a:t> </a:t>
            </a:r>
            <a:r>
              <a:rPr lang="fr-FR" sz="1100" i="1" dirty="0" err="1">
                <a:solidFill>
                  <a:schemeClr val="tx2"/>
                </a:solidFill>
              </a:rPr>
              <a:t>Pathology</a:t>
            </a:r>
            <a:r>
              <a:rPr lang="fr-FR" sz="1100" i="1" dirty="0">
                <a:solidFill>
                  <a:schemeClr val="tx2"/>
                </a:solidFill>
              </a:rPr>
              <a:t>. </a:t>
            </a:r>
            <a:r>
              <a:rPr lang="fr-FR" sz="1100" i="1" dirty="0" err="1">
                <a:solidFill>
                  <a:schemeClr val="tx2"/>
                </a:solidFill>
              </a:rPr>
              <a:t>Adapted</a:t>
            </a:r>
            <a:r>
              <a:rPr lang="fr-FR" sz="1100" i="1" dirty="0">
                <a:solidFill>
                  <a:schemeClr val="tx2"/>
                </a:solidFill>
              </a:rPr>
              <a:t> </a:t>
            </a:r>
            <a:r>
              <a:rPr lang="fr-FR" sz="1100" i="1" dirty="0" err="1">
                <a:solidFill>
                  <a:schemeClr val="tx2"/>
                </a:solidFill>
              </a:rPr>
              <a:t>Physical</a:t>
            </a:r>
            <a:r>
              <a:rPr lang="fr-FR" sz="1100" i="1" dirty="0">
                <a:solidFill>
                  <a:schemeClr val="tx2"/>
                </a:solidFill>
              </a:rPr>
              <a:t> </a:t>
            </a:r>
            <a:r>
              <a:rPr lang="fr-FR" sz="1100" i="1" dirty="0" err="1">
                <a:solidFill>
                  <a:schemeClr val="tx2"/>
                </a:solidFill>
              </a:rPr>
              <a:t>Activity</a:t>
            </a:r>
            <a:r>
              <a:rPr lang="fr-FR" sz="1100" i="1" dirty="0">
                <a:solidFill>
                  <a:schemeClr val="tx2"/>
                </a:solidFill>
              </a:rPr>
              <a:t> </a:t>
            </a:r>
            <a:r>
              <a:rPr lang="fr-FR" sz="1100" i="1" dirty="0" err="1">
                <a:solidFill>
                  <a:schemeClr val="tx2"/>
                </a:solidFill>
              </a:rPr>
              <a:t>Quarterly</a:t>
            </a:r>
            <a:r>
              <a:rPr lang="fr-FR" sz="1100" dirty="0">
                <a:solidFill>
                  <a:schemeClr val="tx2"/>
                </a:solidFill>
              </a:rPr>
              <a:t>, (10), 312–323 </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err="1">
                <a:solidFill>
                  <a:schemeClr val="tx2"/>
                </a:solidFill>
              </a:rPr>
              <a:t>Guerdan</a:t>
            </a:r>
            <a:r>
              <a:rPr lang="fr-FR" sz="1100" dirty="0">
                <a:solidFill>
                  <a:schemeClr val="tx2"/>
                </a:solidFill>
              </a:rPr>
              <a:t>, V., Petitpierre G., Moulin JP.,  &amp; </a:t>
            </a:r>
            <a:r>
              <a:rPr lang="fr-FR" sz="1100" dirty="0" err="1">
                <a:solidFill>
                  <a:schemeClr val="tx2"/>
                </a:solidFill>
              </a:rPr>
              <a:t>Haelewyck</a:t>
            </a:r>
            <a:r>
              <a:rPr lang="fr-FR" sz="1100" dirty="0">
                <a:solidFill>
                  <a:schemeClr val="tx2"/>
                </a:solidFill>
              </a:rPr>
              <a:t>, MC. (2009). </a:t>
            </a:r>
            <a:r>
              <a:rPr lang="fr-FR" sz="1100" i="1" dirty="0">
                <a:solidFill>
                  <a:schemeClr val="tx2"/>
                </a:solidFill>
              </a:rPr>
              <a:t>Participation et responsabilités sociales</a:t>
            </a:r>
            <a:r>
              <a:rPr lang="fr-FR" sz="1100" dirty="0">
                <a:solidFill>
                  <a:schemeClr val="tx2"/>
                </a:solidFill>
              </a:rPr>
              <a:t>, Bern : </a:t>
            </a:r>
            <a:r>
              <a:rPr lang="fr-FR" sz="1100" dirty="0" err="1">
                <a:solidFill>
                  <a:schemeClr val="tx2"/>
                </a:solidFill>
              </a:rPr>
              <a:t>Peterl</a:t>
            </a:r>
            <a:r>
              <a:rPr lang="fr-FR" sz="1100" dirty="0">
                <a:solidFill>
                  <a:schemeClr val="tx2"/>
                </a:solidFill>
              </a:rPr>
              <a:t> Lang.</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err="1">
                <a:solidFill>
                  <a:schemeClr val="tx2"/>
                </a:solidFill>
              </a:rPr>
              <a:t>Guidetti</a:t>
            </a:r>
            <a:r>
              <a:rPr lang="fr-FR" sz="1100" dirty="0">
                <a:solidFill>
                  <a:schemeClr val="tx2"/>
                </a:solidFill>
              </a:rPr>
              <a:t>, M. &amp; </a:t>
            </a:r>
            <a:r>
              <a:rPr lang="fr-FR" sz="1100" dirty="0" err="1">
                <a:solidFill>
                  <a:schemeClr val="tx2"/>
                </a:solidFill>
              </a:rPr>
              <a:t>Tourrette</a:t>
            </a:r>
            <a:r>
              <a:rPr lang="fr-FR" sz="1100" dirty="0">
                <a:solidFill>
                  <a:schemeClr val="tx2"/>
                </a:solidFill>
              </a:rPr>
              <a:t>, C. (2007). </a:t>
            </a:r>
            <a:r>
              <a:rPr lang="fr-FR" sz="1100" i="1" dirty="0">
                <a:solidFill>
                  <a:schemeClr val="tx2"/>
                </a:solidFill>
              </a:rPr>
              <a:t>Handicaps et développement psychologique de l’enfant</a:t>
            </a:r>
            <a:r>
              <a:rPr lang="fr-FR" sz="1100" dirty="0">
                <a:solidFill>
                  <a:schemeClr val="tx2"/>
                </a:solidFill>
              </a:rPr>
              <a:t>, Paris : A. Colin.</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a:solidFill>
                  <a:schemeClr val="tx2"/>
                </a:solidFill>
              </a:rPr>
              <a:t>Head, E., Silverman, W., Patterson, D., &amp; Lott, I. (2012). </a:t>
            </a:r>
            <a:r>
              <a:rPr lang="en-US" sz="1100" i="1" dirty="0">
                <a:solidFill>
                  <a:schemeClr val="tx2"/>
                </a:solidFill>
              </a:rPr>
              <a:t>Aging and Down syndrome</a:t>
            </a:r>
            <a:r>
              <a:rPr lang="en-US" sz="1100" dirty="0">
                <a:solidFill>
                  <a:schemeClr val="tx2"/>
                </a:solidFill>
              </a:rPr>
              <a:t>. Pharmacology and Nutritional Science Faculty Publication. Paper 22. </a:t>
            </a:r>
            <a:r>
              <a:rPr lang="fr-FR" sz="1100" dirty="0">
                <a:solidFill>
                  <a:schemeClr val="tx2"/>
                </a:solidFill>
              </a:rPr>
              <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err="1">
                <a:solidFill>
                  <a:schemeClr val="tx2"/>
                </a:solidFill>
              </a:rPr>
              <a:t>Kanno</a:t>
            </a:r>
            <a:r>
              <a:rPr lang="en-US" sz="1100" dirty="0">
                <a:solidFill>
                  <a:schemeClr val="tx2"/>
                </a:solidFill>
              </a:rPr>
              <a:t>, K., &amp; Ikeda, Y. (2002) Word-length effect in verbal short-term memory in individuals with Down’s syndrome. </a:t>
            </a:r>
            <a:r>
              <a:rPr lang="en-US" sz="1100" i="1" dirty="0">
                <a:solidFill>
                  <a:schemeClr val="tx2"/>
                </a:solidFill>
              </a:rPr>
              <a:t>Journal of Intellectual Disability Research, volume 46, part 8 : </a:t>
            </a:r>
            <a:r>
              <a:rPr lang="en-US" sz="1100" dirty="0">
                <a:solidFill>
                  <a:schemeClr val="tx2"/>
                </a:solidFill>
              </a:rPr>
              <a:t>613-618, November 2002.</a:t>
            </a:r>
            <a:r>
              <a:rPr lang="fr-FR" sz="1100" dirty="0">
                <a:solidFill>
                  <a:schemeClr val="tx2"/>
                </a:solidFill>
              </a:rPr>
              <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err="1">
                <a:solidFill>
                  <a:schemeClr val="tx2"/>
                </a:solidFill>
              </a:rPr>
              <a:t>Kumin</a:t>
            </a:r>
            <a:r>
              <a:rPr lang="en-US" sz="1100" dirty="0">
                <a:solidFill>
                  <a:schemeClr val="tx2"/>
                </a:solidFill>
              </a:rPr>
              <a:t>, L. (2006) Speech intelligibility and childhood verbal apraxia in children with Down syndrome. </a:t>
            </a:r>
            <a:r>
              <a:rPr lang="fr-FR" sz="1100" i="1" dirty="0">
                <a:solidFill>
                  <a:schemeClr val="tx2"/>
                </a:solidFill>
              </a:rPr>
              <a:t>Down Syndrome </a:t>
            </a:r>
            <a:r>
              <a:rPr lang="fr-FR" sz="1100" i="1" dirty="0" err="1">
                <a:solidFill>
                  <a:schemeClr val="tx2"/>
                </a:solidFill>
              </a:rPr>
              <a:t>Research</a:t>
            </a:r>
            <a:r>
              <a:rPr lang="fr-FR" sz="1100" i="1" dirty="0">
                <a:solidFill>
                  <a:schemeClr val="tx2"/>
                </a:solidFill>
              </a:rPr>
              <a:t> and Practice 10(1)</a:t>
            </a:r>
            <a:r>
              <a:rPr lang="fr-FR" sz="1100" dirty="0">
                <a:solidFill>
                  <a:schemeClr val="tx2"/>
                </a:solidFill>
              </a:rPr>
              <a:t>, 10-22.</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a:solidFill>
                  <a:schemeClr val="tx2"/>
                </a:solidFill>
              </a:rPr>
              <a:t>Laroche, S.E. (2004)  « Y a-t-il un </a:t>
            </a:r>
            <a:r>
              <a:rPr lang="fr-FR" sz="1100" dirty="0" err="1">
                <a:solidFill>
                  <a:schemeClr val="tx2"/>
                </a:solidFill>
              </a:rPr>
              <a:t>développement</a:t>
            </a:r>
            <a:r>
              <a:rPr lang="fr-FR" sz="1100" dirty="0">
                <a:solidFill>
                  <a:schemeClr val="tx2"/>
                </a:solidFill>
              </a:rPr>
              <a:t> original de l'expression gestuelle chez les jeunes enfants trisomiques? », Devenir 2004/1 (Vol. 16), 45-53.</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err="1">
                <a:solidFill>
                  <a:schemeClr val="tx2"/>
                </a:solidFill>
              </a:rPr>
              <a:t>Llyod</a:t>
            </a:r>
            <a:r>
              <a:rPr lang="fr-FR" sz="1100" dirty="0">
                <a:solidFill>
                  <a:schemeClr val="tx2"/>
                </a:solidFill>
              </a:rPr>
              <a:t>, LL., &amp; </a:t>
            </a:r>
            <a:r>
              <a:rPr lang="fr-FR" sz="1100" dirty="0" err="1">
                <a:solidFill>
                  <a:schemeClr val="tx2"/>
                </a:solidFill>
              </a:rPr>
              <a:t>Quist</a:t>
            </a:r>
            <a:r>
              <a:rPr lang="fr-FR" sz="1100" dirty="0">
                <a:solidFill>
                  <a:schemeClr val="tx2"/>
                </a:solidFill>
              </a:rPr>
              <a:t>, RW. (1997). </a:t>
            </a:r>
            <a:r>
              <a:rPr lang="fr-FR" sz="1100" dirty="0" err="1">
                <a:solidFill>
                  <a:schemeClr val="tx2"/>
                </a:solidFill>
              </a:rPr>
              <a:t>Principles</a:t>
            </a:r>
            <a:r>
              <a:rPr lang="fr-FR" sz="1100" dirty="0">
                <a:solidFill>
                  <a:schemeClr val="tx2"/>
                </a:solidFill>
              </a:rPr>
              <a:t> and uses of </a:t>
            </a:r>
            <a:r>
              <a:rPr lang="fr-FR" sz="1100" dirty="0" err="1">
                <a:solidFill>
                  <a:schemeClr val="tx2"/>
                </a:solidFill>
              </a:rPr>
              <a:t>technology</a:t>
            </a:r>
            <a:r>
              <a:rPr lang="fr-FR" sz="1100" dirty="0">
                <a:solidFill>
                  <a:schemeClr val="tx2"/>
                </a:solidFill>
              </a:rPr>
              <a:t>, In LLYOD LL., FULLER DR., ARVIDSON HH., </a:t>
            </a:r>
            <a:r>
              <a:rPr lang="fr-FR" sz="1100" i="1" dirty="0">
                <a:solidFill>
                  <a:schemeClr val="tx2"/>
                </a:solidFill>
              </a:rPr>
              <a:t>Augmentative ans Alternative Communication : A </a:t>
            </a:r>
            <a:r>
              <a:rPr lang="fr-FR" sz="1100" i="1" dirty="0" err="1">
                <a:solidFill>
                  <a:schemeClr val="tx2"/>
                </a:solidFill>
              </a:rPr>
              <a:t>handbook</a:t>
            </a:r>
            <a:r>
              <a:rPr lang="fr-FR" sz="1100" i="1" dirty="0">
                <a:solidFill>
                  <a:schemeClr val="tx2"/>
                </a:solidFill>
              </a:rPr>
              <a:t> of </a:t>
            </a:r>
            <a:r>
              <a:rPr lang="fr-FR" sz="1100" i="1" dirty="0" err="1">
                <a:solidFill>
                  <a:schemeClr val="tx2"/>
                </a:solidFill>
              </a:rPr>
              <a:t>Principles</a:t>
            </a:r>
            <a:r>
              <a:rPr lang="fr-FR" sz="1100" i="1" dirty="0">
                <a:solidFill>
                  <a:schemeClr val="tx2"/>
                </a:solidFill>
              </a:rPr>
              <a:t> ans Practices,</a:t>
            </a:r>
            <a:r>
              <a:rPr lang="fr-FR" sz="1100" dirty="0">
                <a:solidFill>
                  <a:schemeClr val="tx2"/>
                </a:solidFill>
              </a:rPr>
              <a:t> </a:t>
            </a:r>
            <a:r>
              <a:rPr lang="fr-FR" sz="1100" dirty="0" err="1">
                <a:solidFill>
                  <a:schemeClr val="tx2"/>
                </a:solidFill>
              </a:rPr>
              <a:t>Needham</a:t>
            </a:r>
            <a:r>
              <a:rPr lang="fr-FR" sz="1100" dirty="0">
                <a:solidFill>
                  <a:schemeClr val="tx2"/>
                </a:solidFill>
              </a:rPr>
              <a:t> </a:t>
            </a:r>
            <a:r>
              <a:rPr lang="fr-FR" sz="1100" dirty="0" err="1">
                <a:solidFill>
                  <a:schemeClr val="tx2"/>
                </a:solidFill>
              </a:rPr>
              <a:t>Heights</a:t>
            </a:r>
            <a:r>
              <a:rPr lang="fr-FR" sz="1100" dirty="0">
                <a:solidFill>
                  <a:schemeClr val="tx2"/>
                </a:solidFill>
              </a:rPr>
              <a:t>, </a:t>
            </a:r>
            <a:r>
              <a:rPr lang="fr-FR" sz="1100" dirty="0" err="1">
                <a:solidFill>
                  <a:schemeClr val="tx2"/>
                </a:solidFill>
              </a:rPr>
              <a:t>Massachussets</a:t>
            </a:r>
            <a:r>
              <a:rPr lang="fr-FR" sz="1100" dirty="0">
                <a:solidFill>
                  <a:schemeClr val="tx2"/>
                </a:solidFill>
              </a:rPr>
              <a:t> : Allyn and Bacon, 107-126. </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err="1">
                <a:solidFill>
                  <a:schemeClr val="tx2"/>
                </a:solidFill>
              </a:rPr>
              <a:t>Mainela</a:t>
            </a:r>
            <a:r>
              <a:rPr lang="en-US" sz="1100" dirty="0">
                <a:solidFill>
                  <a:schemeClr val="tx2"/>
                </a:solidFill>
              </a:rPr>
              <a:t>-Arnold, E., </a:t>
            </a:r>
            <a:r>
              <a:rPr lang="en-US" sz="1100" dirty="0" err="1">
                <a:solidFill>
                  <a:schemeClr val="tx2"/>
                </a:solidFill>
              </a:rPr>
              <a:t>Alibali</a:t>
            </a:r>
            <a:r>
              <a:rPr lang="en-US" sz="1100" dirty="0">
                <a:solidFill>
                  <a:schemeClr val="tx2"/>
                </a:solidFill>
              </a:rPr>
              <a:t>, M.W., </a:t>
            </a:r>
            <a:r>
              <a:rPr lang="en-US" sz="1100" dirty="0" err="1">
                <a:solidFill>
                  <a:schemeClr val="tx2"/>
                </a:solidFill>
              </a:rPr>
              <a:t>Hostertter</a:t>
            </a:r>
            <a:r>
              <a:rPr lang="en-US" sz="1100" dirty="0">
                <a:solidFill>
                  <a:schemeClr val="tx2"/>
                </a:solidFill>
              </a:rPr>
              <a:t>, A.B., &amp; Evans, J.L. (2014). Gesture-speech integration in children with specific language impairment. International </a:t>
            </a:r>
            <a:r>
              <a:rPr lang="en-US" sz="1100" i="1" dirty="0">
                <a:solidFill>
                  <a:schemeClr val="tx2"/>
                </a:solidFill>
              </a:rPr>
              <a:t>Journal of Language and Communication Disorders, </a:t>
            </a:r>
            <a:r>
              <a:rPr lang="en-US" sz="1100" i="1" dirty="0" err="1">
                <a:solidFill>
                  <a:schemeClr val="tx2"/>
                </a:solidFill>
              </a:rPr>
              <a:t>vol</a:t>
            </a:r>
            <a:r>
              <a:rPr lang="en-US" sz="1100" i="1" dirty="0">
                <a:solidFill>
                  <a:schemeClr val="tx2"/>
                </a:solidFill>
              </a:rPr>
              <a:t> 49, No. 6</a:t>
            </a:r>
            <a:r>
              <a:rPr lang="en-US" sz="1100" dirty="0">
                <a:solidFill>
                  <a:schemeClr val="tx2"/>
                </a:solidFill>
              </a:rPr>
              <a:t>, 761 – 770.</a:t>
            </a:r>
            <a:r>
              <a:rPr lang="fr-FR" sz="1100" dirty="0">
                <a:solidFill>
                  <a:schemeClr val="tx2"/>
                </a:solidFill>
              </a:rPr>
              <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a:solidFill>
                  <a:schemeClr val="tx2"/>
                </a:solidFill>
              </a:rPr>
              <a:t>Manteau-</a:t>
            </a:r>
            <a:r>
              <a:rPr lang="fr-FR" sz="1100" dirty="0" err="1">
                <a:solidFill>
                  <a:schemeClr val="tx2"/>
                </a:solidFill>
              </a:rPr>
              <a:t>Sepulchre</a:t>
            </a:r>
            <a:r>
              <a:rPr lang="fr-FR" sz="1100" dirty="0">
                <a:solidFill>
                  <a:schemeClr val="tx2"/>
                </a:solidFill>
              </a:rPr>
              <a:t>, E. (2013). Education, rééducation ou conservation du langage oral et de la parole dans les surdités appareillées ou non, y compris en cas d’implantation cochléaire, in ROUSSEAU, </a:t>
            </a:r>
            <a:r>
              <a:rPr lang="fr-FR" sz="1100" dirty="0" err="1">
                <a:solidFill>
                  <a:schemeClr val="tx2"/>
                </a:solidFill>
              </a:rPr>
              <a:t>T</a:t>
            </a:r>
            <a:r>
              <a:rPr lang="fr-FR" sz="1100" dirty="0">
                <a:solidFill>
                  <a:schemeClr val="tx2"/>
                </a:solidFill>
              </a:rPr>
              <a:t>., GATGNOL P., &amp; TOPOUZKHANIAN, S., (</a:t>
            </a:r>
            <a:r>
              <a:rPr lang="fr-FR" sz="1100" dirty="0" err="1">
                <a:solidFill>
                  <a:schemeClr val="tx2"/>
                </a:solidFill>
              </a:rPr>
              <a:t>Dir</a:t>
            </a:r>
            <a:r>
              <a:rPr lang="fr-FR" sz="1100" dirty="0">
                <a:solidFill>
                  <a:schemeClr val="tx2"/>
                </a:solidFill>
              </a:rPr>
              <a:t>.), </a:t>
            </a:r>
            <a:r>
              <a:rPr lang="fr-FR" sz="1100" i="1" dirty="0">
                <a:solidFill>
                  <a:schemeClr val="tx2"/>
                </a:solidFill>
              </a:rPr>
              <a:t>Les Approches thérapeutiques en orthophonie, tome 4</a:t>
            </a:r>
            <a:r>
              <a:rPr lang="fr-FR" sz="1100" dirty="0">
                <a:solidFill>
                  <a:schemeClr val="tx2"/>
                </a:solidFill>
              </a:rPr>
              <a:t>, pp. 47-104, Isbergues : Ortho Edition.</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a:solidFill>
                  <a:schemeClr val="tx2"/>
                </a:solidFill>
              </a:rPr>
              <a:t>Martin, G.E., </a:t>
            </a:r>
            <a:r>
              <a:rPr lang="en-US" sz="1100" dirty="0" err="1">
                <a:solidFill>
                  <a:schemeClr val="tx2"/>
                </a:solidFill>
              </a:rPr>
              <a:t>Klusek</a:t>
            </a:r>
            <a:r>
              <a:rPr lang="en-US" sz="1100" dirty="0">
                <a:solidFill>
                  <a:schemeClr val="tx2"/>
                </a:solidFill>
              </a:rPr>
              <a:t>, J., </a:t>
            </a:r>
            <a:r>
              <a:rPr lang="en-US" sz="1100" dirty="0" err="1">
                <a:solidFill>
                  <a:schemeClr val="tx2"/>
                </a:solidFill>
              </a:rPr>
              <a:t>Estigarribia</a:t>
            </a:r>
            <a:r>
              <a:rPr lang="en-US" sz="1100" dirty="0">
                <a:solidFill>
                  <a:schemeClr val="tx2"/>
                </a:solidFill>
              </a:rPr>
              <a:t>, B. &amp; Roberts J.E. (2009). Language Characteristics of Individuals with Down Syndrome. </a:t>
            </a:r>
            <a:r>
              <a:rPr lang="fr-FR" sz="1100" i="1" dirty="0">
                <a:solidFill>
                  <a:schemeClr val="tx2"/>
                </a:solidFill>
              </a:rPr>
              <a:t>Top Lang </a:t>
            </a:r>
            <a:r>
              <a:rPr lang="fr-FR" sz="1100" i="1" dirty="0" err="1">
                <a:solidFill>
                  <a:schemeClr val="tx2"/>
                </a:solidFill>
              </a:rPr>
              <a:t>Disord</a:t>
            </a:r>
            <a:r>
              <a:rPr lang="fr-FR" sz="1100" i="1" dirty="0">
                <a:solidFill>
                  <a:schemeClr val="tx2"/>
                </a:solidFill>
              </a:rPr>
              <a:t>, 29(2)</a:t>
            </a:r>
            <a:r>
              <a:rPr lang="fr-FR" sz="1100" dirty="0">
                <a:solidFill>
                  <a:schemeClr val="tx2"/>
                </a:solidFill>
              </a:rPr>
              <a:t>: 112-132</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err="1">
                <a:solidFill>
                  <a:schemeClr val="tx2"/>
                </a:solidFill>
              </a:rPr>
              <a:t>Monfort</a:t>
            </a:r>
            <a:r>
              <a:rPr lang="fr-FR" sz="1100" dirty="0">
                <a:solidFill>
                  <a:schemeClr val="tx2"/>
                </a:solidFill>
              </a:rPr>
              <a:t>, M. (1998). Les systèmes de communication alternative chez l’enfant IMC, </a:t>
            </a:r>
            <a:r>
              <a:rPr lang="fr-FR" sz="1100" i="1" dirty="0">
                <a:solidFill>
                  <a:schemeClr val="tx2"/>
                </a:solidFill>
              </a:rPr>
              <a:t>Rééducation Orthophonique, 193, </a:t>
            </a:r>
            <a:r>
              <a:rPr lang="fr-FR" sz="1100" dirty="0">
                <a:solidFill>
                  <a:schemeClr val="tx2"/>
                </a:solidFill>
              </a:rPr>
              <a:t>143-153.</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a:solidFill>
                  <a:schemeClr val="tx2"/>
                </a:solidFill>
              </a:rPr>
              <a:t>Nader-Grosbois, N. (2006). </a:t>
            </a:r>
            <a:r>
              <a:rPr lang="fr-FR" sz="1100" i="1" dirty="0">
                <a:solidFill>
                  <a:schemeClr val="tx2"/>
                </a:solidFill>
              </a:rPr>
              <a:t>Le développement cognitif et communicatif du jeune enfant. Du normal au pathologique</a:t>
            </a:r>
            <a:r>
              <a:rPr lang="fr-FR" sz="1100" dirty="0">
                <a:solidFill>
                  <a:schemeClr val="tx2"/>
                </a:solidFill>
              </a:rPr>
              <a:t>, Bruxelles, De Boeck.</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a:solidFill>
                  <a:schemeClr val="tx2"/>
                </a:solidFill>
              </a:rPr>
              <a:t>Rives, C. (2015). Place des nouvelles technologies dans le champ du handicap mental : perspectives orthophoniques, </a:t>
            </a:r>
            <a:r>
              <a:rPr lang="fr-FR" sz="1100" i="1" dirty="0">
                <a:solidFill>
                  <a:schemeClr val="tx2"/>
                </a:solidFill>
              </a:rPr>
              <a:t>Rééducation Orthophonique 264</a:t>
            </a:r>
            <a:r>
              <a:rPr lang="fr-FR" sz="1100" dirty="0">
                <a:solidFill>
                  <a:schemeClr val="tx2"/>
                </a:solidFill>
              </a:rPr>
              <a:t>, 151-</a:t>
            </a:r>
            <a:br>
              <a:rPr lang="fr-FR" sz="1100" dirty="0">
                <a:solidFill>
                  <a:schemeClr val="tx2"/>
                </a:solidFill>
              </a:rPr>
            </a:br>
            <a:r>
              <a:rPr lang="fr-FR" sz="1100" dirty="0">
                <a:solidFill>
                  <a:schemeClr val="tx2"/>
                </a:solidFill>
              </a:rPr>
              <a:t>166.</a:t>
            </a:r>
            <a:br>
              <a:rPr lang="fr-FR" sz="1100" dirty="0">
                <a:solidFill>
                  <a:schemeClr val="tx2"/>
                </a:solidFill>
              </a:rPr>
            </a:br>
            <a:r>
              <a:rPr lang="en-US" sz="1100" dirty="0">
                <a:solidFill>
                  <a:schemeClr val="tx2"/>
                </a:solidFill>
              </a:rPr>
              <a:t>Roberts, J.E, Price, J., &amp; </a:t>
            </a:r>
            <a:r>
              <a:rPr lang="en-US" sz="1100" dirty="0" err="1">
                <a:solidFill>
                  <a:schemeClr val="tx2"/>
                </a:solidFill>
              </a:rPr>
              <a:t>Malkin</a:t>
            </a:r>
            <a:r>
              <a:rPr lang="en-US" sz="1100" dirty="0">
                <a:solidFill>
                  <a:schemeClr val="tx2"/>
                </a:solidFill>
              </a:rPr>
              <a:t>, C. (2007). Language and communication development in Down syndrome. </a:t>
            </a:r>
            <a:r>
              <a:rPr lang="en-US" sz="1100" i="1" dirty="0">
                <a:solidFill>
                  <a:schemeClr val="tx2"/>
                </a:solidFill>
              </a:rPr>
              <a:t>Mental Retardation and Developmental Disabilities Research Reviews 13</a:t>
            </a:r>
            <a:r>
              <a:rPr lang="en-US" sz="1100" dirty="0">
                <a:solidFill>
                  <a:schemeClr val="tx2"/>
                </a:solidFill>
              </a:rPr>
              <a:t>: 26-35. </a:t>
            </a:r>
            <a:r>
              <a:rPr lang="fr-FR" sz="1100" dirty="0">
                <a:solidFill>
                  <a:schemeClr val="tx2"/>
                </a:solidFill>
              </a:rPr>
              <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a:solidFill>
                  <a:schemeClr val="tx2"/>
                </a:solidFill>
              </a:rPr>
              <a:t>Silverman, W. (2007). Down Syndrome: Cognitive Phenotype. </a:t>
            </a:r>
            <a:r>
              <a:rPr lang="en-US" sz="1100" i="1" dirty="0">
                <a:solidFill>
                  <a:schemeClr val="tx2"/>
                </a:solidFill>
              </a:rPr>
              <a:t>Mental Retardation and Developmental Disabilities Research Reviews 13</a:t>
            </a:r>
            <a:r>
              <a:rPr lang="en-US" sz="1100" dirty="0">
                <a:solidFill>
                  <a:schemeClr val="tx2"/>
                </a:solidFill>
              </a:rPr>
              <a:t>: 228-236. </a:t>
            </a:r>
            <a:br>
              <a:rPr lang="en-US" sz="1100" dirty="0">
                <a:solidFill>
                  <a:schemeClr val="tx2"/>
                </a:solidFill>
              </a:rPr>
            </a:br>
            <a:r>
              <a:rPr lang="en-US" sz="1100" dirty="0">
                <a:solidFill>
                  <a:schemeClr val="tx2"/>
                </a:solidFill>
              </a:rPr>
              <a:t/>
            </a:r>
            <a:br>
              <a:rPr lang="en-US" sz="1100" dirty="0">
                <a:solidFill>
                  <a:schemeClr val="tx2"/>
                </a:solidFill>
              </a:rPr>
            </a:br>
            <a:r>
              <a:rPr lang="fr-FR" sz="1100" dirty="0" err="1">
                <a:solidFill>
                  <a:schemeClr val="tx2"/>
                </a:solidFill>
              </a:rPr>
              <a:t>Tsao</a:t>
            </a:r>
            <a:r>
              <a:rPr lang="fr-FR" sz="1100" dirty="0">
                <a:solidFill>
                  <a:schemeClr val="tx2"/>
                </a:solidFill>
              </a:rPr>
              <a:t>, R., &amp; Céleste, B. (2006). Etude longitudinale du développement cognitif chez des enfants avec trisomie 21, </a:t>
            </a:r>
            <a:r>
              <a:rPr lang="fr-FR" sz="1100" i="1" dirty="0">
                <a:solidFill>
                  <a:schemeClr val="tx2"/>
                </a:solidFill>
              </a:rPr>
              <a:t>Revue francophone de la déficience intellectuelle, Volume 17</a:t>
            </a:r>
            <a:r>
              <a:rPr lang="fr-FR" sz="1100" dirty="0">
                <a:solidFill>
                  <a:schemeClr val="tx2"/>
                </a:solidFill>
              </a:rPr>
              <a:t>, 5-11.</a:t>
            </a:r>
            <a:br>
              <a:rPr lang="fr-FR" sz="1100" dirty="0">
                <a:solidFill>
                  <a:schemeClr val="tx2"/>
                </a:solidFill>
              </a:rPr>
            </a:br>
            <a:r>
              <a:rPr lang="fr-FR" sz="1100" dirty="0">
                <a:solidFill>
                  <a:schemeClr val="tx2"/>
                </a:solidFill>
              </a:rPr>
              <a:t/>
            </a:r>
            <a:br>
              <a:rPr lang="fr-FR" sz="1100" dirty="0">
                <a:solidFill>
                  <a:schemeClr val="tx2"/>
                </a:solidFill>
              </a:rPr>
            </a:br>
            <a:r>
              <a:rPr lang="fr-FR" sz="1100" dirty="0" err="1">
                <a:solidFill>
                  <a:schemeClr val="tx2"/>
                </a:solidFill>
              </a:rPr>
              <a:t>Yakoubi</a:t>
            </a:r>
            <a:r>
              <a:rPr lang="fr-FR" sz="1100" dirty="0">
                <a:solidFill>
                  <a:schemeClr val="tx2"/>
                </a:solidFill>
              </a:rPr>
              <a:t>, M. (2012) </a:t>
            </a:r>
            <a:r>
              <a:rPr lang="fr-FR" sz="1100" i="1" dirty="0">
                <a:solidFill>
                  <a:schemeClr val="tx2"/>
                </a:solidFill>
              </a:rPr>
              <a:t>Nelly Signe avec Vous</a:t>
            </a:r>
            <a:r>
              <a:rPr lang="fr-FR" sz="1100" dirty="0">
                <a:solidFill>
                  <a:schemeClr val="tx2"/>
                </a:solidFill>
              </a:rPr>
              <a:t>, </a:t>
            </a:r>
            <a:r>
              <a:rPr lang="fr-FR" sz="1100" dirty="0" err="1">
                <a:solidFill>
                  <a:schemeClr val="tx2"/>
                </a:solidFill>
              </a:rPr>
              <a:t>SabiEditions</a:t>
            </a:r>
            <a:r>
              <a:rPr lang="fr-FR" sz="1100" dirty="0">
                <a:solidFill>
                  <a:schemeClr val="tx2"/>
                </a:solidFill>
              </a:rPr>
              <a:t> </a:t>
            </a:r>
            <a:br>
              <a:rPr lang="fr-FR" sz="1100" dirty="0">
                <a:solidFill>
                  <a:schemeClr val="tx2"/>
                </a:solidFill>
              </a:rPr>
            </a:br>
            <a:r>
              <a:rPr lang="fr-FR" sz="1100" dirty="0">
                <a:solidFill>
                  <a:schemeClr val="tx2"/>
                </a:solidFill>
              </a:rPr>
              <a:t/>
            </a:r>
            <a:br>
              <a:rPr lang="fr-FR" sz="1100" dirty="0">
                <a:solidFill>
                  <a:schemeClr val="tx2"/>
                </a:solidFill>
              </a:rPr>
            </a:br>
            <a:r>
              <a:rPr lang="en-US" sz="1100" dirty="0">
                <a:solidFill>
                  <a:schemeClr val="tx2"/>
                </a:solidFill>
              </a:rPr>
              <a:t>Yeager </a:t>
            </a:r>
            <a:r>
              <a:rPr lang="en-US" sz="1100" dirty="0" err="1">
                <a:solidFill>
                  <a:schemeClr val="tx2"/>
                </a:solidFill>
              </a:rPr>
              <a:t>Pelatti</a:t>
            </a:r>
            <a:r>
              <a:rPr lang="en-US" sz="1100" dirty="0">
                <a:solidFill>
                  <a:schemeClr val="tx2"/>
                </a:solidFill>
              </a:rPr>
              <a:t>, C. (2015). Enhancing Oral and Written Language for Adolescents and Young Adults with Down Syndrome. </a:t>
            </a:r>
            <a:r>
              <a:rPr lang="fr-FR" sz="1100" i="1" dirty="0" err="1">
                <a:solidFill>
                  <a:schemeClr val="tx2"/>
                </a:solidFill>
              </a:rPr>
              <a:t>Seminars</a:t>
            </a:r>
            <a:r>
              <a:rPr lang="fr-FR" sz="1100" i="1" dirty="0">
                <a:solidFill>
                  <a:schemeClr val="tx2"/>
                </a:solidFill>
              </a:rPr>
              <a:t> in speech and </a:t>
            </a:r>
            <a:r>
              <a:rPr lang="fr-FR" sz="1100" i="1" dirty="0" err="1">
                <a:solidFill>
                  <a:schemeClr val="tx2"/>
                </a:solidFill>
              </a:rPr>
              <a:t>language</a:t>
            </a:r>
            <a:r>
              <a:rPr lang="fr-FR" sz="1100" i="1" dirty="0">
                <a:solidFill>
                  <a:schemeClr val="tx2"/>
                </a:solidFill>
              </a:rPr>
              <a:t>/volume 36, </a:t>
            </a:r>
            <a:r>
              <a:rPr lang="fr-FR" sz="1100" i="1" dirty="0" err="1">
                <a:solidFill>
                  <a:schemeClr val="tx2"/>
                </a:solidFill>
              </a:rPr>
              <a:t>number</a:t>
            </a:r>
            <a:r>
              <a:rPr lang="fr-FR" sz="1100" i="1" dirty="0">
                <a:solidFill>
                  <a:schemeClr val="tx2"/>
                </a:solidFill>
              </a:rPr>
              <a:t> 1</a:t>
            </a:r>
            <a:r>
              <a:rPr lang="fr-FR" sz="1100" dirty="0">
                <a:solidFill>
                  <a:schemeClr val="tx2"/>
                </a:solidFill>
              </a:rPr>
              <a:t>, pp 50-59.</a:t>
            </a:r>
            <a:br>
              <a:rPr lang="fr-FR" sz="1100" dirty="0">
                <a:solidFill>
                  <a:schemeClr val="tx2"/>
                </a:solidFill>
              </a:rPr>
            </a:br>
            <a:endParaRPr lang="fr-FR" sz="1100" dirty="0">
              <a:solidFill>
                <a:schemeClr val="tx2"/>
              </a:solidFill>
              <a:latin typeface="Arial"/>
              <a:cs typeface="Arial"/>
            </a:endParaRPr>
          </a:p>
        </p:txBody>
      </p:sp>
      <p:sp>
        <p:nvSpPr>
          <p:cNvPr id="6" name="ZoneTexte 5"/>
          <p:cNvSpPr txBox="1"/>
          <p:nvPr/>
        </p:nvSpPr>
        <p:spPr>
          <a:xfrm>
            <a:off x="5909469" y="252968"/>
            <a:ext cx="1752600" cy="369332"/>
          </a:xfrm>
          <a:prstGeom prst="rect">
            <a:avLst/>
          </a:prstGeom>
          <a:noFill/>
        </p:spPr>
        <p:txBody>
          <a:bodyPr wrap="square" rtlCol="0">
            <a:spAutoFit/>
          </a:bodyPr>
          <a:lstStyle/>
          <a:p>
            <a:r>
              <a:rPr lang="en-US" sz="1800" dirty="0">
                <a:solidFill>
                  <a:schemeClr val="tx2">
                    <a:lumMod val="75000"/>
                    <a:lumOff val="25000"/>
                  </a:schemeClr>
                </a:solidFill>
                <a:latin typeface="Arial"/>
                <a:cs typeface="Arial"/>
              </a:rPr>
              <a:t>REFERENCES</a:t>
            </a:r>
            <a:endParaRPr lang="fr-FR" dirty="0"/>
          </a:p>
        </p:txBody>
      </p:sp>
    </p:spTree>
    <p:extLst>
      <p:ext uri="{BB962C8B-B14F-4D97-AF65-F5344CB8AC3E}">
        <p14:creationId xmlns:p14="http://schemas.microsoft.com/office/powerpoint/2010/main" val="3612716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269" y="241300"/>
            <a:ext cx="13106400" cy="1905000"/>
          </a:xfrm>
        </p:spPr>
        <p:txBody>
          <a:bodyPr/>
          <a:lstStyle/>
          <a:p>
            <a:r>
              <a:rPr lang="fr-FR" sz="6000" dirty="0"/>
              <a:t>Equipement neurobiologique </a:t>
            </a:r>
            <a:br>
              <a:rPr lang="fr-FR" sz="6000" dirty="0"/>
            </a:br>
            <a:r>
              <a:rPr lang="fr-FR" sz="6000" dirty="0"/>
              <a:t>et langage </a:t>
            </a:r>
          </a:p>
        </p:txBody>
      </p:sp>
      <p:sp>
        <p:nvSpPr>
          <p:cNvPr id="3" name="Espace réservé du contenu 2"/>
          <p:cNvSpPr>
            <a:spLocks noGrp="1"/>
          </p:cNvSpPr>
          <p:nvPr>
            <p:ph idx="1"/>
          </p:nvPr>
        </p:nvSpPr>
        <p:spPr>
          <a:xfrm>
            <a:off x="1032669" y="2603500"/>
            <a:ext cx="12539528" cy="7239000"/>
          </a:xfrm>
        </p:spPr>
        <p:txBody>
          <a:bodyPr>
            <a:normAutofit/>
          </a:bodyPr>
          <a:lstStyle/>
          <a:p>
            <a:pPr marL="985142" lvl="2" indent="-544551">
              <a:spcBef>
                <a:spcPts val="3118"/>
              </a:spcBef>
              <a:buFont typeface="Arial"/>
              <a:buChar char="•"/>
            </a:pPr>
            <a:r>
              <a:rPr lang="fr-FR" sz="3200" dirty="0" err="1">
                <a:solidFill>
                  <a:srgbClr val="000000"/>
                </a:solidFill>
              </a:rPr>
              <a:t>Hétérochronie</a:t>
            </a:r>
            <a:r>
              <a:rPr lang="fr-FR" sz="3200" dirty="0">
                <a:solidFill>
                  <a:srgbClr val="000000"/>
                </a:solidFill>
              </a:rPr>
              <a:t> de développement selon les domaines cognitifs  </a:t>
            </a:r>
            <a:r>
              <a:rPr lang="fr-FR" sz="1900" dirty="0">
                <a:solidFill>
                  <a:srgbClr val="000000"/>
                </a:solidFill>
              </a:rPr>
              <a:t>(Nader-Grosbois, 2006; Martin et al., 2009)</a:t>
            </a:r>
          </a:p>
          <a:p>
            <a:pPr marL="1341575" lvl="4" indent="0">
              <a:lnSpc>
                <a:spcPct val="80000"/>
              </a:lnSpc>
              <a:spcBef>
                <a:spcPts val="2000"/>
              </a:spcBef>
              <a:buNone/>
            </a:pPr>
            <a:r>
              <a:rPr lang="fr-FR" sz="3200" dirty="0">
                <a:solidFill>
                  <a:srgbClr val="000000"/>
                </a:solidFill>
                <a:latin typeface="Wingdings"/>
                <a:ea typeface="Wingdings"/>
                <a:cs typeface="Wingdings"/>
                <a:sym typeface="Wingdings"/>
              </a:rPr>
              <a:t> </a:t>
            </a:r>
            <a:r>
              <a:rPr lang="fr-FR" sz="3200" dirty="0">
                <a:solidFill>
                  <a:srgbClr val="000000"/>
                </a:solidFill>
              </a:rPr>
              <a:t>Dynamisme pendant </a:t>
            </a:r>
            <a:r>
              <a:rPr lang="fr-FR" sz="3200" b="1" dirty="0">
                <a:solidFill>
                  <a:srgbClr val="000000"/>
                </a:solidFill>
              </a:rPr>
              <a:t>les 15 premières années de vie </a:t>
            </a:r>
            <a:r>
              <a:rPr lang="fr-FR" sz="1900" dirty="0">
                <a:solidFill>
                  <a:srgbClr val="000000"/>
                </a:solidFill>
              </a:rPr>
              <a:t>(</a:t>
            </a:r>
            <a:r>
              <a:rPr lang="fr-FR" sz="1900" dirty="0" err="1">
                <a:solidFill>
                  <a:srgbClr val="000000"/>
                </a:solidFill>
              </a:rPr>
              <a:t>Tsao</a:t>
            </a:r>
            <a:r>
              <a:rPr lang="fr-FR" sz="1900" dirty="0">
                <a:solidFill>
                  <a:srgbClr val="000000"/>
                </a:solidFill>
              </a:rPr>
              <a:t> &amp; Céleste, 2006)</a:t>
            </a:r>
            <a:endParaRPr lang="fr-FR" sz="3200" dirty="0">
              <a:solidFill>
                <a:srgbClr val="000000"/>
              </a:solidFill>
            </a:endParaRPr>
          </a:p>
          <a:p>
            <a:pPr marL="897791" lvl="2" indent="-457200">
              <a:spcBef>
                <a:spcPts val="3118"/>
              </a:spcBef>
              <a:buFont typeface="Arial"/>
              <a:buChar char="•"/>
            </a:pPr>
            <a:r>
              <a:rPr lang="fr-FR" sz="3200" dirty="0">
                <a:solidFill>
                  <a:srgbClr val="000000"/>
                </a:solidFill>
              </a:rPr>
              <a:t>Déficit </a:t>
            </a:r>
            <a:r>
              <a:rPr lang="fr-FR" sz="3200" dirty="0" err="1">
                <a:solidFill>
                  <a:srgbClr val="000000"/>
                </a:solidFill>
              </a:rPr>
              <a:t>oromoteur</a:t>
            </a:r>
            <a:r>
              <a:rPr lang="fr-FR" sz="3200" dirty="0">
                <a:solidFill>
                  <a:srgbClr val="000000"/>
                </a:solidFill>
              </a:rPr>
              <a:t> : une intelligibilité réduite </a:t>
            </a:r>
            <a:r>
              <a:rPr lang="fr-FR" sz="1900" dirty="0">
                <a:solidFill>
                  <a:srgbClr val="000000"/>
                </a:solidFill>
              </a:rPr>
              <a:t>(</a:t>
            </a:r>
            <a:r>
              <a:rPr lang="fr-FR" sz="1900" dirty="0" err="1">
                <a:solidFill>
                  <a:srgbClr val="000000"/>
                </a:solidFill>
              </a:rPr>
              <a:t>Kumin</a:t>
            </a:r>
            <a:r>
              <a:rPr lang="fr-FR" sz="1900" dirty="0">
                <a:solidFill>
                  <a:srgbClr val="000000"/>
                </a:solidFill>
              </a:rPr>
              <a:t>, 2006)</a:t>
            </a:r>
            <a:r>
              <a:rPr lang="fr-FR" sz="3500" dirty="0">
                <a:solidFill>
                  <a:srgbClr val="000000"/>
                </a:solidFill>
              </a:rPr>
              <a:t>        </a:t>
            </a:r>
          </a:p>
          <a:p>
            <a:pPr marL="440591" lvl="2" indent="0">
              <a:lnSpc>
                <a:spcPct val="50000"/>
              </a:lnSpc>
              <a:spcBef>
                <a:spcPts val="3118"/>
              </a:spcBef>
              <a:buNone/>
            </a:pPr>
            <a:r>
              <a:rPr lang="fr-FR" sz="3500" dirty="0">
                <a:solidFill>
                  <a:srgbClr val="000000"/>
                </a:solidFill>
                <a:latin typeface="Wingdings"/>
                <a:ea typeface="Wingdings"/>
                <a:cs typeface="Wingdings"/>
                <a:sym typeface="Wingdings"/>
              </a:rPr>
              <a:t>	</a:t>
            </a:r>
            <a:r>
              <a:rPr lang="fr-FR" sz="3200" dirty="0">
                <a:solidFill>
                  <a:srgbClr val="000000"/>
                </a:solidFill>
                <a:latin typeface="Wingdings"/>
                <a:ea typeface="Wingdings"/>
                <a:cs typeface="Wingdings"/>
                <a:sym typeface="Wingdings"/>
              </a:rPr>
              <a:t> </a:t>
            </a:r>
            <a:r>
              <a:rPr lang="fr-FR" sz="3200" dirty="0">
                <a:solidFill>
                  <a:srgbClr val="000000"/>
                </a:solidFill>
              </a:rPr>
              <a:t>Il existe des moyens pour </a:t>
            </a:r>
            <a:r>
              <a:rPr lang="fr-FR" sz="3200" b="1" dirty="0">
                <a:solidFill>
                  <a:srgbClr val="000000"/>
                </a:solidFill>
              </a:rPr>
              <a:t>contourner </a:t>
            </a:r>
            <a:r>
              <a:rPr lang="fr-FR" sz="3200" dirty="0">
                <a:solidFill>
                  <a:srgbClr val="000000"/>
                </a:solidFill>
              </a:rPr>
              <a:t>ces difficultés</a:t>
            </a:r>
          </a:p>
          <a:p>
            <a:pPr marL="440591" lvl="2" indent="0">
              <a:lnSpc>
                <a:spcPct val="50000"/>
              </a:lnSpc>
              <a:spcBef>
                <a:spcPts val="3118"/>
              </a:spcBef>
              <a:buNone/>
            </a:pPr>
            <a:endParaRPr lang="fr-FR" sz="3500" dirty="0">
              <a:solidFill>
                <a:srgbClr val="000000"/>
              </a:solidFill>
            </a:endParaRPr>
          </a:p>
          <a:p>
            <a:pPr lvl="1">
              <a:buClr>
                <a:schemeClr val="tx2">
                  <a:lumMod val="25000"/>
                  <a:lumOff val="75000"/>
                </a:schemeClr>
              </a:buClr>
              <a:buFont typeface="Arial"/>
              <a:buChar char="•"/>
            </a:pPr>
            <a:r>
              <a:rPr lang="fr-FR" sz="3200" dirty="0">
                <a:solidFill>
                  <a:srgbClr val="000000"/>
                </a:solidFill>
              </a:rPr>
              <a:t>Langage ralenti par :</a:t>
            </a:r>
          </a:p>
          <a:p>
            <a:pPr lvl="2">
              <a:buFont typeface="Wingdings" charset="2"/>
              <a:buChar char="ü"/>
            </a:pPr>
            <a:r>
              <a:rPr lang="fr-FR" sz="3200" dirty="0">
                <a:solidFill>
                  <a:srgbClr val="000000"/>
                </a:solidFill>
              </a:rPr>
              <a:t>une expressivité freinée dès les premières expériences linguistiques </a:t>
            </a:r>
            <a:r>
              <a:rPr lang="fr-FR" sz="1800" dirty="0">
                <a:solidFill>
                  <a:srgbClr val="000000"/>
                </a:solidFill>
              </a:rPr>
              <a:t>(</a:t>
            </a:r>
            <a:r>
              <a:rPr lang="fr-FR" sz="1800" dirty="0" err="1">
                <a:solidFill>
                  <a:srgbClr val="000000"/>
                </a:solidFill>
              </a:rPr>
              <a:t>Kumin</a:t>
            </a:r>
            <a:r>
              <a:rPr lang="fr-FR" sz="1800" dirty="0">
                <a:solidFill>
                  <a:srgbClr val="000000"/>
                </a:solidFill>
              </a:rPr>
              <a:t>, 2006 ; </a:t>
            </a:r>
            <a:r>
              <a:rPr lang="fr-FR" sz="1800" dirty="0" err="1">
                <a:solidFill>
                  <a:srgbClr val="000000"/>
                </a:solidFill>
              </a:rPr>
              <a:t>Ammann</a:t>
            </a:r>
            <a:r>
              <a:rPr lang="fr-FR" sz="1800" dirty="0">
                <a:solidFill>
                  <a:srgbClr val="000000"/>
                </a:solidFill>
              </a:rPr>
              <a:t>, 2012)</a:t>
            </a:r>
          </a:p>
          <a:p>
            <a:pPr lvl="2">
              <a:buFont typeface="Wingdings" charset="2"/>
              <a:buChar char="ü"/>
            </a:pPr>
            <a:r>
              <a:rPr lang="fr-FR" sz="3200" dirty="0">
                <a:solidFill>
                  <a:srgbClr val="000000"/>
                </a:solidFill>
              </a:rPr>
              <a:t>des difficultés d’abstraction et de conceptualisation </a:t>
            </a:r>
            <a:r>
              <a:rPr lang="fr-FR" sz="1800" dirty="0">
                <a:solidFill>
                  <a:srgbClr val="000000"/>
                </a:solidFill>
              </a:rPr>
              <a:t>(</a:t>
            </a:r>
            <a:r>
              <a:rPr lang="fr-FR" sz="1800" dirty="0" err="1">
                <a:solidFill>
                  <a:srgbClr val="000000"/>
                </a:solidFill>
              </a:rPr>
              <a:t>Kanno</a:t>
            </a:r>
            <a:r>
              <a:rPr lang="fr-FR" sz="1800" dirty="0">
                <a:solidFill>
                  <a:srgbClr val="000000"/>
                </a:solidFill>
              </a:rPr>
              <a:t> &amp; Ikeda, 2002)</a:t>
            </a:r>
          </a:p>
          <a:p>
            <a:pPr lvl="2">
              <a:buFont typeface="Wingdings" charset="2"/>
              <a:buChar char="ü"/>
            </a:pPr>
            <a:endParaRPr lang="fr-FR" sz="1700" dirty="0">
              <a:solidFill>
                <a:srgbClr val="000000"/>
              </a:solidFill>
            </a:endParaRPr>
          </a:p>
          <a:p>
            <a:pPr lvl="2"/>
            <a:endParaRPr lang="fr-FR" dirty="0">
              <a:solidFill>
                <a:srgbClr val="000000"/>
              </a:solidFill>
            </a:endParaRPr>
          </a:p>
          <a:p>
            <a:pPr lvl="1"/>
            <a:endParaRPr lang="fr-FR" dirty="0"/>
          </a:p>
          <a:p>
            <a:pPr lvl="2"/>
            <a:endParaRPr lang="fr-FR" dirty="0"/>
          </a:p>
          <a:p>
            <a:pPr lvl="1"/>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3</a:t>
            </a:fld>
            <a:endParaRPr lang="fr-FR"/>
          </a:p>
        </p:txBody>
      </p:sp>
      <p:sp>
        <p:nvSpPr>
          <p:cNvPr id="12" name="Rectangle 11"/>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3" name="Rectangle 12"/>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4" name="Rectangle 13"/>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15" name="Rectangle 14"/>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6" name="Rectangle 15"/>
          <p:cNvSpPr/>
          <p:nvPr/>
        </p:nvSpPr>
        <p:spPr>
          <a:xfrm rot="16200000">
            <a:off x="-543893" y="3951462"/>
            <a:ext cx="16764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7" name="Rectangle 16"/>
          <p:cNvSpPr/>
          <p:nvPr/>
        </p:nvSpPr>
        <p:spPr>
          <a:xfrm rot="16200000">
            <a:off x="-543893" y="2275062"/>
            <a:ext cx="1676400" cy="6568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8" name="Image 17"/>
          <p:cNvPicPr>
            <a:picLocks noChangeAspect="1"/>
          </p:cNvPicPr>
          <p:nvPr/>
        </p:nvPicPr>
        <p:blipFill>
          <a:blip r:embed="rId3"/>
          <a:stretch>
            <a:fillRect/>
          </a:stretch>
        </p:blipFill>
        <p:spPr>
          <a:xfrm>
            <a:off x="12538869" y="393700"/>
            <a:ext cx="1371600" cy="1209174"/>
          </a:xfrm>
          <a:prstGeom prst="rect">
            <a:avLst/>
          </a:prstGeom>
        </p:spPr>
      </p:pic>
    </p:spTree>
    <p:extLst>
      <p:ext uri="{BB962C8B-B14F-4D97-AF65-F5344CB8AC3E}">
        <p14:creationId xmlns:p14="http://schemas.microsoft.com/office/powerpoint/2010/main" val="2295495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7869" y="-215900"/>
            <a:ext cx="12539528" cy="1752600"/>
          </a:xfrm>
        </p:spPr>
        <p:txBody>
          <a:bodyPr/>
          <a:lstStyle/>
          <a:p>
            <a:r>
              <a:rPr lang="fr-FR" sz="6000" dirty="0"/>
              <a:t/>
            </a:r>
            <a:br>
              <a:rPr lang="fr-FR" sz="6000" dirty="0"/>
            </a:br>
            <a:r>
              <a:rPr lang="fr-FR" sz="6000" dirty="0"/>
              <a:t>Des ressources disponibles</a:t>
            </a:r>
          </a:p>
        </p:txBody>
      </p:sp>
      <p:sp>
        <p:nvSpPr>
          <p:cNvPr id="3" name="Espace réservé du contenu 2"/>
          <p:cNvSpPr>
            <a:spLocks noGrp="1"/>
          </p:cNvSpPr>
          <p:nvPr>
            <p:ph idx="1"/>
          </p:nvPr>
        </p:nvSpPr>
        <p:spPr>
          <a:xfrm>
            <a:off x="804069" y="1993900"/>
            <a:ext cx="13064331" cy="8166100"/>
          </a:xfrm>
        </p:spPr>
        <p:txBody>
          <a:bodyPr>
            <a:normAutofit fontScale="92500" lnSpcReduction="10000"/>
          </a:bodyPr>
          <a:lstStyle/>
          <a:p>
            <a:pPr lvl="2">
              <a:buFont typeface="Arial"/>
              <a:buChar char="•"/>
            </a:pPr>
            <a:r>
              <a:rPr lang="fr-FR" sz="3500" dirty="0">
                <a:solidFill>
                  <a:srgbClr val="000000"/>
                </a:solidFill>
              </a:rPr>
              <a:t>Langage non verbal, Mémoire à Court terme </a:t>
            </a:r>
            <a:r>
              <a:rPr lang="fr-FR" sz="3500" dirty="0" err="1">
                <a:solidFill>
                  <a:srgbClr val="000000"/>
                </a:solidFill>
              </a:rPr>
              <a:t>visuo</a:t>
            </a:r>
            <a:r>
              <a:rPr lang="fr-FR" sz="3500" dirty="0">
                <a:solidFill>
                  <a:srgbClr val="000000"/>
                </a:solidFill>
              </a:rPr>
              <a:t> spatiale, Mémoire à long terme </a:t>
            </a:r>
            <a:r>
              <a:rPr lang="fr-FR" sz="3500" dirty="0">
                <a:solidFill>
                  <a:srgbClr val="000000"/>
                </a:solidFill>
                <a:latin typeface="Wingdings"/>
                <a:ea typeface="Wingdings"/>
                <a:cs typeface="Wingdings"/>
                <a:sym typeface="Wingdings"/>
              </a:rPr>
              <a:t></a:t>
            </a:r>
            <a:r>
              <a:rPr lang="fr-FR" sz="3500" dirty="0">
                <a:solidFill>
                  <a:srgbClr val="000000"/>
                </a:solidFill>
              </a:rPr>
              <a:t> préservés  </a:t>
            </a:r>
            <a:r>
              <a:rPr lang="fr-FR" sz="1900" dirty="0">
                <a:solidFill>
                  <a:srgbClr val="000000"/>
                </a:solidFill>
              </a:rPr>
              <a:t>(</a:t>
            </a:r>
            <a:r>
              <a:rPr lang="fr-FR" sz="1900" dirty="0" err="1">
                <a:solidFill>
                  <a:srgbClr val="000000"/>
                </a:solidFill>
              </a:rPr>
              <a:t>Clibbens</a:t>
            </a:r>
            <a:r>
              <a:rPr lang="fr-FR" sz="1900" dirty="0">
                <a:solidFill>
                  <a:srgbClr val="000000"/>
                </a:solidFill>
              </a:rPr>
              <a:t>, 2001) </a:t>
            </a:r>
          </a:p>
          <a:p>
            <a:pPr lvl="2">
              <a:buFont typeface="Wingdings" charset="2"/>
              <a:buChar char="ü"/>
            </a:pPr>
            <a:endParaRPr lang="fr-FR" sz="3500" dirty="0">
              <a:solidFill>
                <a:srgbClr val="000000"/>
              </a:solidFill>
            </a:endParaRPr>
          </a:p>
          <a:p>
            <a:pPr lvl="2">
              <a:buFont typeface="Arial"/>
              <a:buChar char="•"/>
            </a:pPr>
            <a:r>
              <a:rPr lang="fr-FR" sz="3500" dirty="0">
                <a:solidFill>
                  <a:srgbClr val="000000"/>
                </a:solidFill>
              </a:rPr>
              <a:t>Langage verbal</a:t>
            </a:r>
          </a:p>
          <a:p>
            <a:pPr lvl="4">
              <a:buFont typeface="Wingdings" charset="2"/>
              <a:buChar char="ü"/>
            </a:pPr>
            <a:r>
              <a:rPr lang="fr-FR" sz="3500" dirty="0">
                <a:solidFill>
                  <a:srgbClr val="000000"/>
                </a:solidFill>
              </a:rPr>
              <a:t>Réception &gt; Expression </a:t>
            </a:r>
            <a:r>
              <a:rPr lang="fr-FR" sz="1900" dirty="0">
                <a:solidFill>
                  <a:srgbClr val="000000"/>
                </a:solidFill>
              </a:rPr>
              <a:t>(</a:t>
            </a:r>
            <a:r>
              <a:rPr lang="fr-FR" sz="1900" dirty="0" err="1">
                <a:solidFill>
                  <a:srgbClr val="000000"/>
                </a:solidFill>
              </a:rPr>
              <a:t>Clibbens</a:t>
            </a:r>
            <a:r>
              <a:rPr lang="fr-FR" sz="1900" dirty="0">
                <a:solidFill>
                  <a:srgbClr val="000000"/>
                </a:solidFill>
              </a:rPr>
              <a:t>, 2001)</a:t>
            </a:r>
          </a:p>
          <a:p>
            <a:pPr lvl="4">
              <a:buFont typeface="Wingdings" charset="2"/>
              <a:buChar char="ü"/>
            </a:pPr>
            <a:r>
              <a:rPr lang="fr-FR" sz="3200" dirty="0">
                <a:solidFill>
                  <a:srgbClr val="000000"/>
                </a:solidFill>
              </a:rPr>
              <a:t> </a:t>
            </a:r>
            <a:r>
              <a:rPr lang="fr-FR" sz="3500" b="1" dirty="0">
                <a:solidFill>
                  <a:srgbClr val="000000"/>
                </a:solidFill>
              </a:rPr>
              <a:t>Lexique &gt; Syntaxe </a:t>
            </a:r>
            <a:r>
              <a:rPr lang="fr-FR" sz="1900" dirty="0">
                <a:solidFill>
                  <a:srgbClr val="000000"/>
                </a:solidFill>
              </a:rPr>
              <a:t>(</a:t>
            </a:r>
            <a:r>
              <a:rPr lang="fr-FR" sz="1900" dirty="0" err="1">
                <a:solidFill>
                  <a:srgbClr val="000000"/>
                </a:solidFill>
              </a:rPr>
              <a:t>Clibbens</a:t>
            </a:r>
            <a:r>
              <a:rPr lang="fr-FR" sz="1900" dirty="0">
                <a:solidFill>
                  <a:srgbClr val="000000"/>
                </a:solidFill>
              </a:rPr>
              <a:t>, 2001 ; Martin et al, 2009 ;  </a:t>
            </a:r>
            <a:r>
              <a:rPr lang="fr-FR" sz="1900" dirty="0" err="1">
                <a:solidFill>
                  <a:srgbClr val="000000"/>
                </a:solidFill>
              </a:rPr>
              <a:t>Cleland</a:t>
            </a:r>
            <a:r>
              <a:rPr lang="fr-FR" sz="1900" dirty="0">
                <a:solidFill>
                  <a:srgbClr val="000000"/>
                </a:solidFill>
              </a:rPr>
              <a:t> et al., 2010)</a:t>
            </a:r>
          </a:p>
          <a:p>
            <a:pPr marL="3057525" lvl="6" indent="-447675">
              <a:buFont typeface="Courier New"/>
              <a:buChar char="o"/>
            </a:pPr>
            <a:r>
              <a:rPr lang="fr-FR" sz="3500" dirty="0">
                <a:solidFill>
                  <a:srgbClr val="000000"/>
                </a:solidFill>
              </a:rPr>
              <a:t>Ressource plus malléable et plus accessible </a:t>
            </a:r>
            <a:r>
              <a:rPr lang="fr-FR" sz="1900" dirty="0">
                <a:solidFill>
                  <a:srgbClr val="000000"/>
                </a:solidFill>
              </a:rPr>
              <a:t>(</a:t>
            </a:r>
            <a:r>
              <a:rPr lang="fr-FR" sz="1900" dirty="0" err="1">
                <a:solidFill>
                  <a:srgbClr val="000000"/>
                </a:solidFill>
              </a:rPr>
              <a:t>Yeager</a:t>
            </a:r>
            <a:r>
              <a:rPr lang="fr-FR" sz="1900" dirty="0">
                <a:solidFill>
                  <a:srgbClr val="000000"/>
                </a:solidFill>
              </a:rPr>
              <a:t> &amp; </a:t>
            </a:r>
            <a:r>
              <a:rPr lang="fr-FR" sz="1900" dirty="0" err="1">
                <a:solidFill>
                  <a:srgbClr val="000000"/>
                </a:solidFill>
              </a:rPr>
              <a:t>Pelatti</a:t>
            </a:r>
            <a:r>
              <a:rPr lang="fr-FR" sz="1900" dirty="0">
                <a:solidFill>
                  <a:srgbClr val="000000"/>
                </a:solidFill>
              </a:rPr>
              <a:t>, 2015) </a:t>
            </a:r>
          </a:p>
          <a:p>
            <a:pPr marL="3057525" lvl="6" indent="-447675">
              <a:buFont typeface="Courier New"/>
              <a:buChar char="o"/>
            </a:pPr>
            <a:r>
              <a:rPr lang="fr-FR" sz="3500" dirty="0">
                <a:solidFill>
                  <a:srgbClr val="000000"/>
                </a:solidFill>
              </a:rPr>
              <a:t>Noms &gt; Verbes </a:t>
            </a:r>
            <a:r>
              <a:rPr lang="fr-FR" sz="1900" dirty="0">
                <a:solidFill>
                  <a:srgbClr val="000000"/>
                </a:solidFill>
              </a:rPr>
              <a:t>(Bello et al., 2014)</a:t>
            </a:r>
          </a:p>
          <a:p>
            <a:pPr marL="1970283" lvl="4" indent="0">
              <a:buNone/>
            </a:pPr>
            <a:endParaRPr lang="fr-FR" sz="3500" dirty="0">
              <a:solidFill>
                <a:srgbClr val="000000"/>
              </a:solidFill>
            </a:endParaRPr>
          </a:p>
          <a:p>
            <a:pPr lvl="2">
              <a:buFont typeface="Arial"/>
              <a:buChar char="•"/>
            </a:pPr>
            <a:r>
              <a:rPr lang="fr-FR" sz="3500" dirty="0">
                <a:solidFill>
                  <a:srgbClr val="000000"/>
                </a:solidFill>
              </a:rPr>
              <a:t>Habiletés pragmatiques </a:t>
            </a:r>
            <a:r>
              <a:rPr lang="fr-FR" sz="3500" dirty="0">
                <a:solidFill>
                  <a:srgbClr val="000000"/>
                </a:solidFill>
                <a:latin typeface="Wingdings"/>
                <a:ea typeface="Wingdings"/>
                <a:cs typeface="Wingdings"/>
                <a:sym typeface="Wingdings"/>
              </a:rPr>
              <a:t></a:t>
            </a:r>
            <a:r>
              <a:rPr lang="fr-FR" sz="3500" dirty="0">
                <a:solidFill>
                  <a:srgbClr val="000000"/>
                </a:solidFill>
              </a:rPr>
              <a:t> Appui sur la compétence communicative </a:t>
            </a:r>
            <a:r>
              <a:rPr lang="fr-FR" sz="1900" dirty="0">
                <a:solidFill>
                  <a:srgbClr val="000000"/>
                </a:solidFill>
              </a:rPr>
              <a:t>(Roberts et al., 2007 ; </a:t>
            </a:r>
            <a:r>
              <a:rPr lang="fr-FR" sz="1900" dirty="0" err="1">
                <a:solidFill>
                  <a:srgbClr val="000000"/>
                </a:solidFill>
              </a:rPr>
              <a:t>Silverman</a:t>
            </a:r>
            <a:r>
              <a:rPr lang="fr-FR" sz="1900" dirty="0">
                <a:solidFill>
                  <a:srgbClr val="000000"/>
                </a:solidFill>
              </a:rPr>
              <a:t>, 2007) </a:t>
            </a:r>
          </a:p>
          <a:p>
            <a:pPr lvl="4">
              <a:buFont typeface="Wingdings" charset="2"/>
              <a:buChar char="ü"/>
            </a:pPr>
            <a:r>
              <a:rPr lang="fr-FR" sz="3200" dirty="0">
                <a:solidFill>
                  <a:srgbClr val="000000"/>
                </a:solidFill>
              </a:rPr>
              <a:t>Malgré des faiblesses : </a:t>
            </a:r>
          </a:p>
          <a:p>
            <a:pPr marL="3057525" lvl="6" indent="-376238">
              <a:buFont typeface="Courier New"/>
              <a:buChar char="o"/>
            </a:pPr>
            <a:r>
              <a:rPr lang="fr-FR" sz="3500" dirty="0">
                <a:solidFill>
                  <a:srgbClr val="000000"/>
                </a:solidFill>
              </a:rPr>
              <a:t>pour formuler des requêtes</a:t>
            </a:r>
            <a:r>
              <a:rPr lang="fr-FR" sz="3200" dirty="0">
                <a:solidFill>
                  <a:srgbClr val="000000"/>
                </a:solidFill>
              </a:rPr>
              <a:t> </a:t>
            </a:r>
            <a:r>
              <a:rPr lang="fr-FR" sz="1600" dirty="0">
                <a:solidFill>
                  <a:srgbClr val="000000"/>
                </a:solidFill>
              </a:rPr>
              <a:t>(</a:t>
            </a:r>
            <a:r>
              <a:rPr lang="fr-FR" sz="1600" dirty="0" err="1">
                <a:solidFill>
                  <a:srgbClr val="000000"/>
                </a:solidFill>
              </a:rPr>
              <a:t>Kumin</a:t>
            </a:r>
            <a:r>
              <a:rPr lang="fr-FR" sz="1600" dirty="0">
                <a:solidFill>
                  <a:srgbClr val="000000"/>
                </a:solidFill>
              </a:rPr>
              <a:t>, 1996)</a:t>
            </a:r>
          </a:p>
          <a:p>
            <a:pPr marL="3057525" lvl="6" indent="-376238">
              <a:buFont typeface="Courier New"/>
              <a:buChar char="o"/>
            </a:pPr>
            <a:r>
              <a:rPr lang="fr-FR" sz="3500" dirty="0">
                <a:solidFill>
                  <a:srgbClr val="000000"/>
                </a:solidFill>
              </a:rPr>
              <a:t>pour réparer les accidents de communication </a:t>
            </a:r>
            <a:r>
              <a:rPr lang="fr-FR" sz="1900" dirty="0">
                <a:solidFill>
                  <a:srgbClr val="000000"/>
                </a:solidFill>
              </a:rPr>
              <a:t>(</a:t>
            </a:r>
            <a:r>
              <a:rPr lang="fr-FR" sz="1900" dirty="0" err="1">
                <a:solidFill>
                  <a:srgbClr val="000000"/>
                </a:solidFill>
              </a:rPr>
              <a:t>Yeager</a:t>
            </a:r>
            <a:r>
              <a:rPr lang="fr-FR" sz="1900" dirty="0">
                <a:solidFill>
                  <a:srgbClr val="000000"/>
                </a:solidFill>
              </a:rPr>
              <a:t> &amp; </a:t>
            </a:r>
            <a:r>
              <a:rPr lang="fr-FR" sz="1900" dirty="0" err="1">
                <a:solidFill>
                  <a:srgbClr val="000000"/>
                </a:solidFill>
              </a:rPr>
              <a:t>Pelatti</a:t>
            </a:r>
            <a:r>
              <a:rPr lang="fr-FR" sz="1900" dirty="0">
                <a:solidFill>
                  <a:srgbClr val="000000"/>
                </a:solidFill>
              </a:rPr>
              <a:t>, 2015) </a:t>
            </a:r>
          </a:p>
          <a:p>
            <a:pPr lvl="6">
              <a:buFont typeface="Courier New"/>
              <a:buChar char="o"/>
            </a:pPr>
            <a:endParaRPr lang="fr-FR" sz="3500" dirty="0">
              <a:solidFill>
                <a:srgbClr val="000000"/>
              </a:solidFill>
            </a:endParaRPr>
          </a:p>
          <a:p>
            <a:pPr lvl="2"/>
            <a:endParaRPr lang="fr-FR" sz="4100" dirty="0"/>
          </a:p>
          <a:p>
            <a:pPr lvl="2"/>
            <a:endParaRPr lang="fr-FR" dirty="0"/>
          </a:p>
          <a:p>
            <a:pPr lvl="2"/>
            <a:endParaRPr lang="fr-FR" dirty="0"/>
          </a:p>
          <a:p>
            <a:pPr lvl="2"/>
            <a:endParaRPr lang="fr-FR"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4</a:t>
            </a:fld>
            <a:endParaRPr lang="fr-FR"/>
          </a:p>
        </p:txBody>
      </p:sp>
      <p:sp>
        <p:nvSpPr>
          <p:cNvPr id="10" name="Rectangle 9"/>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1" name="Rectangle 10"/>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2" name="Rectangle 11"/>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13" name="Rectangle 12"/>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14" name="Rectangle 13"/>
          <p:cNvSpPr/>
          <p:nvPr/>
        </p:nvSpPr>
        <p:spPr>
          <a:xfrm rot="16200000">
            <a:off x="-543893" y="3951462"/>
            <a:ext cx="16764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5" name="Rectangle 14"/>
          <p:cNvSpPr/>
          <p:nvPr/>
        </p:nvSpPr>
        <p:spPr>
          <a:xfrm rot="16200000">
            <a:off x="-543893" y="2275062"/>
            <a:ext cx="1676400" cy="6568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6" name="Image 15"/>
          <p:cNvPicPr>
            <a:picLocks noChangeAspect="1"/>
          </p:cNvPicPr>
          <p:nvPr/>
        </p:nvPicPr>
        <p:blipFill>
          <a:blip r:embed="rId3"/>
          <a:stretch>
            <a:fillRect/>
          </a:stretch>
        </p:blipFill>
        <p:spPr>
          <a:xfrm>
            <a:off x="12386469" y="393700"/>
            <a:ext cx="1371600" cy="1209174"/>
          </a:xfrm>
          <a:prstGeom prst="rect">
            <a:avLst/>
          </a:prstGeom>
        </p:spPr>
      </p:pic>
    </p:spTree>
    <p:extLst>
      <p:ext uri="{BB962C8B-B14F-4D97-AF65-F5344CB8AC3E}">
        <p14:creationId xmlns:p14="http://schemas.microsoft.com/office/powerpoint/2010/main" val="3994763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2469" y="1155700"/>
            <a:ext cx="5909469" cy="1521361"/>
          </a:xfrm>
        </p:spPr>
        <p:txBody>
          <a:bodyPr/>
          <a:lstStyle/>
          <a:p>
            <a:r>
              <a:rPr lang="fr-FR" sz="6000" dirty="0"/>
              <a:t>Les gestes chez les bébés</a:t>
            </a:r>
          </a:p>
        </p:txBody>
      </p:sp>
      <p:sp>
        <p:nvSpPr>
          <p:cNvPr id="3" name="Espace réservé du contenu 2"/>
          <p:cNvSpPr>
            <a:spLocks noGrp="1"/>
          </p:cNvSpPr>
          <p:nvPr>
            <p:ph idx="1"/>
          </p:nvPr>
        </p:nvSpPr>
        <p:spPr>
          <a:xfrm>
            <a:off x="1185069" y="3213100"/>
            <a:ext cx="12539528" cy="6781800"/>
          </a:xfrm>
        </p:spPr>
        <p:txBody>
          <a:bodyPr>
            <a:normAutofit/>
          </a:bodyPr>
          <a:lstStyle/>
          <a:p>
            <a:r>
              <a:rPr lang="fr-FR" sz="3200" b="1" dirty="0">
                <a:solidFill>
                  <a:srgbClr val="000000"/>
                </a:solidFill>
              </a:rPr>
              <a:t>Préconisations cliniques </a:t>
            </a:r>
            <a:r>
              <a:rPr lang="fr-FR" sz="3200" dirty="0">
                <a:solidFill>
                  <a:srgbClr val="000000"/>
                </a:solidFill>
              </a:rPr>
              <a:t>:</a:t>
            </a:r>
            <a:r>
              <a:rPr lang="fr-FR" sz="3800" dirty="0">
                <a:solidFill>
                  <a:srgbClr val="000000"/>
                </a:solidFill>
              </a:rPr>
              <a:t> </a:t>
            </a:r>
          </a:p>
          <a:p>
            <a:pPr lvl="2">
              <a:buFont typeface="Wingdings" charset="2"/>
              <a:buChar char="ü"/>
            </a:pPr>
            <a:r>
              <a:rPr lang="fr-FR" sz="3200" dirty="0">
                <a:solidFill>
                  <a:srgbClr val="000000"/>
                </a:solidFill>
              </a:rPr>
              <a:t>Utiliser des gestes dès 7/8 mois </a:t>
            </a:r>
            <a:r>
              <a:rPr lang="fr-FR" sz="1800" dirty="0">
                <a:solidFill>
                  <a:srgbClr val="000000"/>
                </a:solidFill>
              </a:rPr>
              <a:t>(revue littérature, Buckley 1999)</a:t>
            </a:r>
          </a:p>
          <a:p>
            <a:pPr lvl="2">
              <a:buFont typeface="Wingdings" charset="2"/>
              <a:buChar char="ü"/>
            </a:pPr>
            <a:r>
              <a:rPr lang="fr-FR" sz="3200" dirty="0">
                <a:solidFill>
                  <a:srgbClr val="000000"/>
                </a:solidFill>
              </a:rPr>
              <a:t>Encourager la communication manuelle signée </a:t>
            </a:r>
            <a:r>
              <a:rPr lang="fr-FR" sz="1800" dirty="0">
                <a:solidFill>
                  <a:srgbClr val="000000"/>
                </a:solidFill>
              </a:rPr>
              <a:t>(revue littérature, Nader-Grosbois, 2006)</a:t>
            </a:r>
          </a:p>
          <a:p>
            <a:pPr lvl="2">
              <a:buFont typeface="Wingdings" charset="2"/>
              <a:buChar char="ü"/>
            </a:pPr>
            <a:r>
              <a:rPr lang="fr-FR" sz="3200" dirty="0">
                <a:solidFill>
                  <a:srgbClr val="000000"/>
                </a:solidFill>
              </a:rPr>
              <a:t>Usage des gestes comme pronostic positif </a:t>
            </a:r>
            <a:r>
              <a:rPr lang="fr-FR" sz="1800" dirty="0">
                <a:solidFill>
                  <a:srgbClr val="000000"/>
                </a:solidFill>
              </a:rPr>
              <a:t>(Roberts et al., 2007)</a:t>
            </a:r>
            <a:endParaRPr lang="fr-FR" sz="2600" dirty="0">
              <a:solidFill>
                <a:srgbClr val="000000"/>
              </a:solidFill>
            </a:endParaRPr>
          </a:p>
          <a:p>
            <a:pPr>
              <a:buFont typeface="Arial"/>
              <a:buChar char="•"/>
            </a:pPr>
            <a:r>
              <a:rPr lang="fr-FR" sz="3200" dirty="0">
                <a:solidFill>
                  <a:srgbClr val="000000"/>
                </a:solidFill>
              </a:rPr>
              <a:t>Gestes observés dans l’interaction avec leur mère </a:t>
            </a:r>
            <a:r>
              <a:rPr lang="fr-FR" sz="2600" dirty="0">
                <a:solidFill>
                  <a:srgbClr val="000000"/>
                </a:solidFill>
              </a:rPr>
              <a:t>(Laroche, 2004)</a:t>
            </a:r>
          </a:p>
          <a:p>
            <a:pPr lvl="2">
              <a:buFont typeface="Wingdings" charset="2"/>
              <a:buChar char="ü"/>
            </a:pPr>
            <a:r>
              <a:rPr lang="fr-FR" sz="3200" dirty="0">
                <a:solidFill>
                  <a:srgbClr val="000000"/>
                </a:solidFill>
              </a:rPr>
              <a:t>Activité gestuelle originale du bébé </a:t>
            </a:r>
          </a:p>
          <a:p>
            <a:pPr lvl="2">
              <a:buFont typeface="Wingdings" charset="2"/>
              <a:buChar char="ü"/>
            </a:pPr>
            <a:r>
              <a:rPr lang="fr-FR" sz="3200" b="1" dirty="0">
                <a:solidFill>
                  <a:srgbClr val="000000"/>
                </a:solidFill>
              </a:rPr>
              <a:t>Explosion gestuelle entre 12 et 18 mois</a:t>
            </a:r>
          </a:p>
          <a:p>
            <a:pPr lvl="2">
              <a:buFont typeface="Wingdings" charset="2"/>
              <a:buChar char="ü"/>
            </a:pPr>
            <a:r>
              <a:rPr lang="fr-FR" sz="3200" dirty="0">
                <a:solidFill>
                  <a:srgbClr val="000000"/>
                </a:solidFill>
              </a:rPr>
              <a:t>Enseignement gestuel +++ pour stimuler les compétences langagières et communicatives</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5</a:t>
            </a:fld>
            <a:endParaRPr lang="fr-FR"/>
          </a:p>
        </p:txBody>
      </p:sp>
      <p:sp>
        <p:nvSpPr>
          <p:cNvPr id="5" name="Rectangle 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6" name="Rectangle 5"/>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7" name="Rectangle 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8" name="Rectangle 7"/>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9" name="Rectangle 8"/>
          <p:cNvSpPr/>
          <p:nvPr/>
        </p:nvSpPr>
        <p:spPr>
          <a:xfrm rot="16200000">
            <a:off x="-543893" y="3951462"/>
            <a:ext cx="16764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0" name="Rectangle 9"/>
          <p:cNvSpPr/>
          <p:nvPr/>
        </p:nvSpPr>
        <p:spPr>
          <a:xfrm rot="16200000">
            <a:off x="-543893" y="2275062"/>
            <a:ext cx="1676400" cy="6568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2" name="Image 11" descr="Capture d’écran 2017-02-17 à 23.04.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69" y="12700"/>
            <a:ext cx="6172200" cy="1743376"/>
          </a:xfrm>
          <a:prstGeom prst="rect">
            <a:avLst/>
          </a:prstGeom>
        </p:spPr>
      </p:pic>
      <p:sp>
        <p:nvSpPr>
          <p:cNvPr id="13" name="Rectangle 12"/>
          <p:cNvSpPr/>
          <p:nvPr/>
        </p:nvSpPr>
        <p:spPr>
          <a:xfrm>
            <a:off x="1489869" y="1765300"/>
            <a:ext cx="4755604" cy="384721"/>
          </a:xfrm>
          <a:prstGeom prst="rect">
            <a:avLst/>
          </a:prstGeom>
        </p:spPr>
        <p:txBody>
          <a:bodyPr wrap="none">
            <a:spAutoFit/>
          </a:bodyPr>
          <a:lstStyle/>
          <a:p>
            <a:r>
              <a:rPr lang="fr-FR" dirty="0"/>
              <a:t>http://journeemondialetrisomie21.org/</a:t>
            </a:r>
          </a:p>
        </p:txBody>
      </p:sp>
      <p:pic>
        <p:nvPicPr>
          <p:cNvPr id="14" name="Image 13"/>
          <p:cNvPicPr>
            <a:picLocks noChangeAspect="1"/>
          </p:cNvPicPr>
          <p:nvPr/>
        </p:nvPicPr>
        <p:blipFill>
          <a:blip r:embed="rId4"/>
          <a:stretch>
            <a:fillRect/>
          </a:stretch>
        </p:blipFill>
        <p:spPr>
          <a:xfrm>
            <a:off x="12538869" y="241300"/>
            <a:ext cx="1371600" cy="1209174"/>
          </a:xfrm>
          <a:prstGeom prst="rect">
            <a:avLst/>
          </a:prstGeom>
        </p:spPr>
      </p:pic>
    </p:spTree>
    <p:extLst>
      <p:ext uri="{BB962C8B-B14F-4D97-AF65-F5344CB8AC3E}">
        <p14:creationId xmlns:p14="http://schemas.microsoft.com/office/powerpoint/2010/main" val="1659966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6469" y="2755900"/>
            <a:ext cx="12920528" cy="6858000"/>
          </a:xfrm>
        </p:spPr>
        <p:txBody>
          <a:bodyPr>
            <a:normAutofit fontScale="92500" lnSpcReduction="20000"/>
          </a:bodyPr>
          <a:lstStyle/>
          <a:p>
            <a:r>
              <a:rPr lang="fr-FR" sz="3800" dirty="0">
                <a:solidFill>
                  <a:srgbClr val="000000"/>
                </a:solidFill>
              </a:rPr>
              <a:t>Exploitation de la </a:t>
            </a:r>
            <a:r>
              <a:rPr lang="fr-FR" sz="3800" b="1" dirty="0">
                <a:solidFill>
                  <a:srgbClr val="000000"/>
                </a:solidFill>
              </a:rPr>
              <a:t>cognition spatiale </a:t>
            </a:r>
            <a:r>
              <a:rPr lang="fr-FR" sz="1800" dirty="0">
                <a:solidFill>
                  <a:srgbClr val="000000"/>
                </a:solidFill>
              </a:rPr>
              <a:t>(</a:t>
            </a:r>
            <a:r>
              <a:rPr lang="fr-FR" sz="1800" dirty="0" err="1">
                <a:solidFill>
                  <a:srgbClr val="000000"/>
                </a:solidFill>
              </a:rPr>
              <a:t>Tsao</a:t>
            </a:r>
            <a:r>
              <a:rPr lang="fr-FR" sz="1800" dirty="0">
                <a:solidFill>
                  <a:srgbClr val="000000"/>
                </a:solidFill>
              </a:rPr>
              <a:t> &amp;Céleste, 2006)</a:t>
            </a:r>
          </a:p>
          <a:p>
            <a:r>
              <a:rPr lang="fr-FR" sz="3800" dirty="0">
                <a:solidFill>
                  <a:srgbClr val="000000"/>
                </a:solidFill>
              </a:rPr>
              <a:t>Meilleurs résultats pour réaliser une </a:t>
            </a:r>
            <a:r>
              <a:rPr lang="fr-FR" sz="3800" b="1" dirty="0">
                <a:solidFill>
                  <a:srgbClr val="000000"/>
                </a:solidFill>
              </a:rPr>
              <a:t>tâche sur consignes </a:t>
            </a:r>
            <a:r>
              <a:rPr lang="fr-FR" sz="3800" dirty="0">
                <a:solidFill>
                  <a:srgbClr val="000000"/>
                </a:solidFill>
              </a:rPr>
              <a:t>si elle est signée </a:t>
            </a:r>
            <a:r>
              <a:rPr lang="fr-FR" sz="1800" dirty="0">
                <a:solidFill>
                  <a:srgbClr val="000000"/>
                </a:solidFill>
              </a:rPr>
              <a:t>(Eliot &amp; </a:t>
            </a:r>
            <a:r>
              <a:rPr lang="fr-FR" sz="1800" dirty="0" err="1">
                <a:solidFill>
                  <a:srgbClr val="000000"/>
                </a:solidFill>
              </a:rPr>
              <a:t>Weeks</a:t>
            </a:r>
            <a:r>
              <a:rPr lang="fr-FR" sz="1800" dirty="0">
                <a:solidFill>
                  <a:srgbClr val="000000"/>
                </a:solidFill>
              </a:rPr>
              <a:t>, 1993) </a:t>
            </a:r>
          </a:p>
          <a:p>
            <a:r>
              <a:rPr lang="fr-FR" sz="3800" dirty="0">
                <a:solidFill>
                  <a:srgbClr val="000000"/>
                </a:solidFill>
              </a:rPr>
              <a:t>Utilisation du signe gestuel : renforcement des messages de manière </a:t>
            </a:r>
            <a:r>
              <a:rPr lang="fr-FR" sz="3800" b="1" dirty="0">
                <a:solidFill>
                  <a:srgbClr val="000000"/>
                </a:solidFill>
              </a:rPr>
              <a:t>naturelle et contextualisée </a:t>
            </a:r>
            <a:r>
              <a:rPr lang="fr-FR" sz="1800" dirty="0">
                <a:solidFill>
                  <a:srgbClr val="000000"/>
                </a:solidFill>
              </a:rPr>
              <a:t>(</a:t>
            </a:r>
            <a:r>
              <a:rPr lang="fr-FR" sz="1800" dirty="0" err="1">
                <a:solidFill>
                  <a:srgbClr val="000000"/>
                </a:solidFill>
              </a:rPr>
              <a:t>Clibbens</a:t>
            </a:r>
            <a:r>
              <a:rPr lang="fr-FR" sz="1800" dirty="0">
                <a:solidFill>
                  <a:srgbClr val="000000"/>
                </a:solidFill>
              </a:rPr>
              <a:t>, 2001 ; </a:t>
            </a:r>
            <a:r>
              <a:rPr lang="fr-FR" sz="1800" dirty="0" err="1">
                <a:solidFill>
                  <a:srgbClr val="000000"/>
                </a:solidFill>
              </a:rPr>
              <a:t>Mainela</a:t>
            </a:r>
            <a:r>
              <a:rPr lang="fr-FR" sz="1800" dirty="0">
                <a:solidFill>
                  <a:srgbClr val="000000"/>
                </a:solidFill>
              </a:rPr>
              <a:t>-Arnold, 2014)</a:t>
            </a:r>
          </a:p>
          <a:p>
            <a:pPr marL="0" indent="0" algn="ctr">
              <a:buNone/>
            </a:pPr>
            <a:r>
              <a:rPr lang="fr-FR" sz="5200" dirty="0">
                <a:solidFill>
                  <a:srgbClr val="000000"/>
                </a:solidFill>
                <a:latin typeface="Wingdings"/>
                <a:ea typeface="Wingdings"/>
                <a:cs typeface="Wingdings"/>
                <a:sym typeface="Wingdings"/>
              </a:rPr>
              <a:t></a:t>
            </a:r>
            <a:r>
              <a:rPr lang="fr-FR" sz="5200" dirty="0">
                <a:solidFill>
                  <a:srgbClr val="000000"/>
                </a:solidFill>
                <a:sym typeface="Wingdings"/>
              </a:rPr>
              <a:t>   </a:t>
            </a:r>
          </a:p>
          <a:p>
            <a:pPr>
              <a:buFont typeface="Arial"/>
              <a:buChar char="•"/>
            </a:pPr>
            <a:r>
              <a:rPr lang="fr-FR" sz="3500" dirty="0">
                <a:solidFill>
                  <a:srgbClr val="000000"/>
                </a:solidFill>
              </a:rPr>
              <a:t>GESTE MANUEL :</a:t>
            </a:r>
          </a:p>
          <a:p>
            <a:pPr marL="1168400" lvl="2" indent="-355600">
              <a:buFont typeface="Wingdings" charset="2"/>
              <a:buChar char="ü"/>
            </a:pPr>
            <a:r>
              <a:rPr lang="fr-FR" sz="3500" dirty="0">
                <a:solidFill>
                  <a:srgbClr val="000000"/>
                </a:solidFill>
              </a:rPr>
              <a:t>Moyen Alternatif et Augmentatif en ergothérapie : </a:t>
            </a:r>
            <a:r>
              <a:rPr lang="fr-FR" sz="3500" b="1" dirty="0">
                <a:solidFill>
                  <a:srgbClr val="000000"/>
                </a:solidFill>
              </a:rPr>
              <a:t>MAAC </a:t>
            </a:r>
            <a:r>
              <a:rPr lang="fr-FR" sz="1800" dirty="0">
                <a:solidFill>
                  <a:srgbClr val="000000"/>
                </a:solidFill>
              </a:rPr>
              <a:t>(Charrière, 2007) </a:t>
            </a:r>
          </a:p>
          <a:p>
            <a:pPr marL="1168400" lvl="2" indent="-355600">
              <a:buFont typeface="Wingdings" charset="2"/>
              <a:buChar char="ü"/>
            </a:pPr>
            <a:r>
              <a:rPr lang="fr-FR" sz="3500" b="1" dirty="0">
                <a:solidFill>
                  <a:schemeClr val="tx1"/>
                </a:solidFill>
              </a:rPr>
              <a:t>CAA</a:t>
            </a:r>
            <a:r>
              <a:rPr lang="fr-FR" sz="3500" dirty="0">
                <a:solidFill>
                  <a:schemeClr val="tx1"/>
                </a:solidFill>
              </a:rPr>
              <a:t> = </a:t>
            </a:r>
            <a:r>
              <a:rPr lang="fr-FR" sz="3500">
                <a:solidFill>
                  <a:schemeClr val="tx1"/>
                </a:solidFill>
              </a:rPr>
              <a:t>COMMUNICATION </a:t>
            </a:r>
            <a:r>
              <a:rPr lang="fr-FR" sz="3500" smtClean="0">
                <a:solidFill>
                  <a:schemeClr val="tx1"/>
                </a:solidFill>
              </a:rPr>
              <a:t>ALTERNATIVE </a:t>
            </a:r>
            <a:r>
              <a:rPr lang="fr-FR" sz="3500" dirty="0">
                <a:solidFill>
                  <a:schemeClr val="tx1"/>
                </a:solidFill>
              </a:rPr>
              <a:t>ET AUGMENTATIVE : choix </a:t>
            </a:r>
            <a:r>
              <a:rPr lang="fr-FR" sz="3500" b="1" dirty="0">
                <a:solidFill>
                  <a:schemeClr val="tx1"/>
                </a:solidFill>
              </a:rPr>
              <a:t>jamais définitif et exclusif </a:t>
            </a:r>
            <a:r>
              <a:rPr lang="fr-FR" sz="1800" dirty="0"/>
              <a:t>(Monfort,1998)</a:t>
            </a:r>
          </a:p>
          <a:p>
            <a:endParaRPr lang="fr-FR" sz="1800" dirty="0">
              <a:solidFill>
                <a:srgbClr val="000000"/>
              </a:solidFill>
            </a:endParaRP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6</a:t>
            </a:fld>
            <a:endParaRPr lang="fr-FR"/>
          </a:p>
        </p:txBody>
      </p:sp>
      <p:sp>
        <p:nvSpPr>
          <p:cNvPr id="5" name="Rectangle 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6" name="Rectangle 5"/>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7" name="Rectangle 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8" name="Rectangle 7"/>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9" name="Rectangle 8"/>
          <p:cNvSpPr/>
          <p:nvPr/>
        </p:nvSpPr>
        <p:spPr>
          <a:xfrm rot="16200000">
            <a:off x="-543893" y="3951462"/>
            <a:ext cx="16764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10" name="Rectangle 9"/>
          <p:cNvSpPr/>
          <p:nvPr/>
        </p:nvSpPr>
        <p:spPr>
          <a:xfrm rot="16200000">
            <a:off x="-543893" y="2275062"/>
            <a:ext cx="1676400" cy="6568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11" name="Image 10" descr="Capture d’écran 2017-02-17 à 23.08.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69" y="27652"/>
            <a:ext cx="5109671" cy="1813848"/>
          </a:xfrm>
          <a:prstGeom prst="rect">
            <a:avLst/>
          </a:prstGeom>
        </p:spPr>
      </p:pic>
      <p:sp>
        <p:nvSpPr>
          <p:cNvPr id="12" name="Rectangle 11"/>
          <p:cNvSpPr/>
          <p:nvPr/>
        </p:nvSpPr>
        <p:spPr>
          <a:xfrm>
            <a:off x="804069" y="1841500"/>
            <a:ext cx="4755604" cy="384721"/>
          </a:xfrm>
          <a:prstGeom prst="rect">
            <a:avLst/>
          </a:prstGeom>
        </p:spPr>
        <p:txBody>
          <a:bodyPr wrap="none">
            <a:spAutoFit/>
          </a:bodyPr>
          <a:lstStyle/>
          <a:p>
            <a:r>
              <a:rPr lang="fr-FR" dirty="0"/>
              <a:t>http://journeemondialetrisomie21.org/</a:t>
            </a:r>
          </a:p>
        </p:txBody>
      </p:sp>
      <p:sp>
        <p:nvSpPr>
          <p:cNvPr id="14" name="Titre 1"/>
          <p:cNvSpPr txBox="1">
            <a:spLocks/>
          </p:cNvSpPr>
          <p:nvPr/>
        </p:nvSpPr>
        <p:spPr>
          <a:xfrm>
            <a:off x="5833269" y="622300"/>
            <a:ext cx="8686801" cy="1739900"/>
          </a:xfrm>
          <a:prstGeom prst="rect">
            <a:avLst/>
          </a:prstGeom>
        </p:spPr>
        <p:txBody>
          <a:bodyPr vert="horz" lIns="142573" tIns="71287" rIns="142573" bIns="71287" rtlCol="0" anchor="b" anchorCtr="0">
            <a:noAutofit/>
          </a:bodyPr>
          <a:lstStyle>
            <a:lvl1pPr algn="ctr" defTabSz="1425732" rtl="0" eaLnBrk="1" latinLnBrk="0" hangingPunct="1">
              <a:spcBef>
                <a:spcPct val="0"/>
              </a:spcBef>
              <a:buNone/>
              <a:defRPr sz="7200" kern="1200">
                <a:solidFill>
                  <a:schemeClr val="accent1"/>
                </a:solidFill>
                <a:latin typeface="+mj-lt"/>
                <a:ea typeface="+mj-ea"/>
                <a:cs typeface="+mj-cs"/>
              </a:defRPr>
            </a:lvl1pPr>
          </a:lstStyle>
          <a:p>
            <a:r>
              <a:rPr lang="fr-FR" sz="6000" dirty="0"/>
              <a:t>Fonction augmentative </a:t>
            </a:r>
          </a:p>
          <a:p>
            <a:r>
              <a:rPr lang="fr-FR" sz="6000" dirty="0"/>
              <a:t>des gestes </a:t>
            </a:r>
          </a:p>
        </p:txBody>
      </p:sp>
      <p:pic>
        <p:nvPicPr>
          <p:cNvPr id="18" name="Image 17"/>
          <p:cNvPicPr>
            <a:picLocks noChangeAspect="1"/>
          </p:cNvPicPr>
          <p:nvPr/>
        </p:nvPicPr>
        <p:blipFill>
          <a:blip r:embed="rId4"/>
          <a:stretch>
            <a:fillRect/>
          </a:stretch>
        </p:blipFill>
        <p:spPr>
          <a:xfrm>
            <a:off x="12310269" y="1536700"/>
            <a:ext cx="1371600" cy="1209174"/>
          </a:xfrm>
          <a:prstGeom prst="rect">
            <a:avLst/>
          </a:prstGeom>
        </p:spPr>
      </p:pic>
      <p:pic>
        <p:nvPicPr>
          <p:cNvPr id="2" name="Image 1" descr="mainba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269" y="1460500"/>
            <a:ext cx="962526" cy="1143000"/>
          </a:xfrm>
          <a:prstGeom prst="rect">
            <a:avLst/>
          </a:prstGeom>
        </p:spPr>
      </p:pic>
      <p:sp>
        <p:nvSpPr>
          <p:cNvPr id="13" name="Rectangle 12"/>
          <p:cNvSpPr/>
          <p:nvPr/>
        </p:nvSpPr>
        <p:spPr>
          <a:xfrm rot="16200000">
            <a:off x="11610569" y="6046400"/>
            <a:ext cx="4724399" cy="276999"/>
          </a:xfrm>
          <a:prstGeom prst="rect">
            <a:avLst/>
          </a:prstGeom>
        </p:spPr>
        <p:txBody>
          <a:bodyPr wrap="square">
            <a:spAutoFit/>
          </a:bodyPr>
          <a:lstStyle/>
          <a:p>
            <a:r>
              <a:rPr lang="fr-FR" sz="1200" dirty="0"/>
              <a:t>http://</a:t>
            </a:r>
            <a:r>
              <a:rPr lang="fr-FR" sz="1200" dirty="0" err="1"/>
              <a:t>www.sematos.eu</a:t>
            </a:r>
            <a:r>
              <a:rPr lang="fr-FR" sz="1200" dirty="0"/>
              <a:t>/</a:t>
            </a:r>
            <a:r>
              <a:rPr lang="fr-FR" sz="1200" dirty="0" err="1"/>
              <a:t>lsf-telechargements.html#documents</a:t>
            </a:r>
            <a:endParaRPr lang="fr-FR" sz="1200" dirty="0"/>
          </a:p>
        </p:txBody>
      </p:sp>
    </p:spTree>
    <p:extLst>
      <p:ext uri="{BB962C8B-B14F-4D97-AF65-F5344CB8AC3E}">
        <p14:creationId xmlns:p14="http://schemas.microsoft.com/office/powerpoint/2010/main" val="128946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6431" y="-444500"/>
            <a:ext cx="12539528" cy="2084661"/>
          </a:xfrm>
        </p:spPr>
        <p:txBody>
          <a:bodyPr/>
          <a:lstStyle/>
          <a:p>
            <a:r>
              <a:rPr lang="fr-FR" sz="6000" dirty="0"/>
              <a:t>Une définition de la CAA</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7</a:t>
            </a:fld>
            <a:endParaRPr lang="fr-FR"/>
          </a:p>
        </p:txBody>
      </p:sp>
      <p:pic>
        <p:nvPicPr>
          <p:cNvPr id="5" name="Espace réservé du contenu 4"/>
          <p:cNvPicPr>
            <a:picLocks noGrp="1" noChangeAspect="1"/>
          </p:cNvPicPr>
          <p:nvPr>
            <p:ph idx="1"/>
          </p:nvPr>
        </p:nvPicPr>
        <p:blipFill>
          <a:blip r:embed="rId2"/>
          <a:srcRect t="19451" b="19451"/>
          <a:stretch>
            <a:fillRect/>
          </a:stretch>
        </p:blipFill>
        <p:spPr>
          <a:xfrm>
            <a:off x="864997" y="1841500"/>
            <a:ext cx="13121672" cy="7086600"/>
          </a:xfrm>
          <a:prstGeom prst="rect">
            <a:avLst/>
          </a:prstGeom>
        </p:spPr>
      </p:pic>
      <p:sp>
        <p:nvSpPr>
          <p:cNvPr id="6" name="Rectangle 5"/>
          <p:cNvSpPr/>
          <p:nvPr/>
        </p:nvSpPr>
        <p:spPr>
          <a:xfrm>
            <a:off x="3928269" y="9385300"/>
            <a:ext cx="5866478" cy="369332"/>
          </a:xfrm>
          <a:prstGeom prst="rect">
            <a:avLst/>
          </a:prstGeom>
        </p:spPr>
        <p:txBody>
          <a:bodyPr wrap="none">
            <a:spAutoFit/>
          </a:bodyPr>
          <a:lstStyle/>
          <a:p>
            <a:r>
              <a:rPr lang="fr-FR" dirty="0"/>
              <a:t>http://www.isaac-fr.org/images/stories/Accueil/caa-quoi.pdf</a:t>
            </a:r>
          </a:p>
        </p:txBody>
      </p:sp>
      <p:sp>
        <p:nvSpPr>
          <p:cNvPr id="7" name="Ellipse 6"/>
          <p:cNvSpPr/>
          <p:nvPr/>
        </p:nvSpPr>
        <p:spPr>
          <a:xfrm>
            <a:off x="4614069" y="2451100"/>
            <a:ext cx="1828800" cy="12954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8" name="Ellipse 7"/>
          <p:cNvSpPr/>
          <p:nvPr/>
        </p:nvSpPr>
        <p:spPr>
          <a:xfrm>
            <a:off x="1947069" y="2603500"/>
            <a:ext cx="1786731" cy="12192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9" name="Ellipse 8"/>
          <p:cNvSpPr/>
          <p:nvPr/>
        </p:nvSpPr>
        <p:spPr>
          <a:xfrm>
            <a:off x="11853069" y="2755900"/>
            <a:ext cx="1524000" cy="9906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10" name="Ellipse 9"/>
          <p:cNvSpPr/>
          <p:nvPr/>
        </p:nvSpPr>
        <p:spPr>
          <a:xfrm>
            <a:off x="7281069" y="2603500"/>
            <a:ext cx="1752600" cy="11430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12" name="Ellipse 11"/>
          <p:cNvSpPr/>
          <p:nvPr/>
        </p:nvSpPr>
        <p:spPr>
          <a:xfrm>
            <a:off x="3166269" y="4737100"/>
            <a:ext cx="1295400" cy="11430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13" name="Ellipse 12"/>
          <p:cNvSpPr/>
          <p:nvPr/>
        </p:nvSpPr>
        <p:spPr>
          <a:xfrm>
            <a:off x="9567069" y="2679700"/>
            <a:ext cx="1676400" cy="11430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14" name="Ellipse 13"/>
          <p:cNvSpPr/>
          <p:nvPr/>
        </p:nvSpPr>
        <p:spPr>
          <a:xfrm>
            <a:off x="4995069" y="4508500"/>
            <a:ext cx="1642269" cy="1295400"/>
          </a:xfrm>
          <a:prstGeom prst="ellipse">
            <a:avLst/>
          </a:prstGeom>
          <a:noFill/>
          <a:ln w="50800">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grpSp>
        <p:nvGrpSpPr>
          <p:cNvPr id="17" name="Grouper 16"/>
          <p:cNvGrpSpPr/>
          <p:nvPr/>
        </p:nvGrpSpPr>
        <p:grpSpPr>
          <a:xfrm>
            <a:off x="11361738" y="4356100"/>
            <a:ext cx="2895600" cy="2387261"/>
            <a:chOff x="10710069" y="5041900"/>
            <a:chExt cx="2895600" cy="2387261"/>
          </a:xfrm>
        </p:grpSpPr>
        <p:pic>
          <p:nvPicPr>
            <p:cNvPr id="15" name="Image 14"/>
            <p:cNvPicPr>
              <a:picLocks noChangeAspect="1"/>
            </p:cNvPicPr>
            <p:nvPr/>
          </p:nvPicPr>
          <p:blipFill>
            <a:blip r:embed="rId3"/>
            <a:stretch>
              <a:fillRect/>
            </a:stretch>
          </p:blipFill>
          <p:spPr>
            <a:xfrm>
              <a:off x="10710069" y="5041900"/>
              <a:ext cx="2895600" cy="2387261"/>
            </a:xfrm>
            <a:prstGeom prst="rect">
              <a:avLst/>
            </a:prstGeom>
          </p:spPr>
        </p:pic>
        <p:pic>
          <p:nvPicPr>
            <p:cNvPr id="16" name="Image 15"/>
            <p:cNvPicPr>
              <a:picLocks noChangeAspect="1"/>
            </p:cNvPicPr>
            <p:nvPr/>
          </p:nvPicPr>
          <p:blipFill>
            <a:blip r:embed="rId4"/>
            <a:stretch>
              <a:fillRect/>
            </a:stretch>
          </p:blipFill>
          <p:spPr>
            <a:xfrm>
              <a:off x="11243469" y="5235330"/>
              <a:ext cx="1905000" cy="1406770"/>
            </a:xfrm>
            <a:prstGeom prst="rect">
              <a:avLst/>
            </a:prstGeom>
          </p:spPr>
        </p:pic>
      </p:grpSp>
      <p:sp>
        <p:nvSpPr>
          <p:cNvPr id="20" name="Ellipse 19"/>
          <p:cNvSpPr/>
          <p:nvPr/>
        </p:nvSpPr>
        <p:spPr>
          <a:xfrm>
            <a:off x="11590338" y="4203700"/>
            <a:ext cx="2667000" cy="2590800"/>
          </a:xfrm>
          <a:prstGeom prst="ellipse">
            <a:avLst/>
          </a:prstGeom>
          <a:noFill/>
          <a:ln w="76200" cmpd="sng">
            <a:solidFill>
              <a:srgbClr val="FFFF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6"/>
                </a:solidFill>
              </a:ln>
            </a:endParaRPr>
          </a:p>
        </p:txBody>
      </p:sp>
      <p:sp>
        <p:nvSpPr>
          <p:cNvPr id="21" name="ZoneTexte 20"/>
          <p:cNvSpPr txBox="1"/>
          <p:nvPr/>
        </p:nvSpPr>
        <p:spPr>
          <a:xfrm>
            <a:off x="10938669" y="6108700"/>
            <a:ext cx="3394869" cy="384721"/>
          </a:xfrm>
          <a:prstGeom prst="rect">
            <a:avLst/>
          </a:prstGeom>
          <a:solidFill>
            <a:srgbClr val="FFFF00"/>
          </a:solidFill>
        </p:spPr>
        <p:txBody>
          <a:bodyPr wrap="square" rtlCol="0">
            <a:spAutoFit/>
          </a:bodyPr>
          <a:lstStyle/>
          <a:p>
            <a:pPr algn="ctr"/>
            <a:r>
              <a:rPr lang="fr-FR" b="1" dirty="0"/>
              <a:t>Sur un écran d’ordinateur</a:t>
            </a:r>
          </a:p>
        </p:txBody>
      </p:sp>
      <p:sp>
        <p:nvSpPr>
          <p:cNvPr id="22" name="Rectangle 21"/>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23" name="Rectangle 22"/>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24" name="Rectangle 23"/>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5" name="Rectangle 24"/>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26" name="Rectangle 25"/>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7" name="Rectangle 26"/>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28" name="Image 27"/>
          <p:cNvPicPr>
            <a:picLocks noChangeAspect="1"/>
          </p:cNvPicPr>
          <p:nvPr/>
        </p:nvPicPr>
        <p:blipFill>
          <a:blip r:embed="rId5"/>
          <a:stretch>
            <a:fillRect/>
          </a:stretch>
        </p:blipFill>
        <p:spPr>
          <a:xfrm>
            <a:off x="12375095" y="393699"/>
            <a:ext cx="1382973" cy="1219201"/>
          </a:xfrm>
          <a:prstGeom prst="rect">
            <a:avLst/>
          </a:prstGeom>
        </p:spPr>
      </p:pic>
    </p:spTree>
    <p:extLst>
      <p:ext uri="{BB962C8B-B14F-4D97-AF65-F5344CB8AC3E}">
        <p14:creationId xmlns:p14="http://schemas.microsoft.com/office/powerpoint/2010/main" val="15809264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869" y="546100"/>
            <a:ext cx="12539528" cy="987961"/>
          </a:xfrm>
        </p:spPr>
        <p:txBody>
          <a:bodyPr/>
          <a:lstStyle/>
          <a:p>
            <a:r>
              <a:rPr lang="fr-FR" dirty="0"/>
              <a:t>Nelly signe avec vous</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8</a:t>
            </a:fld>
            <a:endParaRPr lang="fr-FR" dirty="0"/>
          </a:p>
        </p:txBody>
      </p:sp>
      <p:pic>
        <p:nvPicPr>
          <p:cNvPr id="5" name="Image 4" descr="Capture d’écran 2017-02-11 à 22.22.18.png"/>
          <p:cNvPicPr>
            <a:picLocks noChangeAspect="1"/>
          </p:cNvPicPr>
          <p:nvPr/>
        </p:nvPicPr>
        <p:blipFill rotWithShape="1">
          <a:blip r:embed="rId3">
            <a:extLst>
              <a:ext uri="{28A0092B-C50C-407E-A947-70E740481C1C}">
                <a14:useLocalDpi xmlns:a14="http://schemas.microsoft.com/office/drawing/2010/main" val="0"/>
              </a:ext>
            </a:extLst>
          </a:blip>
          <a:srcRect l="12356" t="8492" r="11403" b="37263"/>
          <a:stretch/>
        </p:blipFill>
        <p:spPr>
          <a:xfrm>
            <a:off x="2023269" y="3320787"/>
            <a:ext cx="10210800" cy="4540513"/>
          </a:xfrm>
          <a:prstGeom prst="rect">
            <a:avLst/>
          </a:prstGeom>
          <a:ln>
            <a:noFill/>
          </a:ln>
          <a:effectLst>
            <a:softEdge rad="112500"/>
          </a:effectLst>
        </p:spPr>
      </p:pic>
      <p:sp>
        <p:nvSpPr>
          <p:cNvPr id="7" name="Rectangle 6"/>
          <p:cNvSpPr/>
          <p:nvPr/>
        </p:nvSpPr>
        <p:spPr>
          <a:xfrm>
            <a:off x="11472069" y="1460500"/>
            <a:ext cx="2352740" cy="384721"/>
          </a:xfrm>
          <a:prstGeom prst="rect">
            <a:avLst/>
          </a:prstGeom>
        </p:spPr>
        <p:txBody>
          <a:bodyPr wrap="none">
            <a:spAutoFit/>
          </a:bodyPr>
          <a:lstStyle/>
          <a:p>
            <a:r>
              <a:rPr lang="fr-FR" i="1" dirty="0" err="1"/>
              <a:t>Sabi</a:t>
            </a:r>
            <a:r>
              <a:rPr lang="fr-FR" i="1" dirty="0"/>
              <a:t> Editions, 2012</a:t>
            </a:r>
            <a:r>
              <a:rPr lang="fr-FR" dirty="0"/>
              <a:t> </a:t>
            </a:r>
          </a:p>
        </p:txBody>
      </p:sp>
      <p:pic>
        <p:nvPicPr>
          <p:cNvPr id="8" name="Image 7" descr="Capture d’écran 2017-02-11 à 22.22.18.png"/>
          <p:cNvPicPr>
            <a:picLocks noChangeAspect="1"/>
          </p:cNvPicPr>
          <p:nvPr/>
        </p:nvPicPr>
        <p:blipFill rotWithShape="1">
          <a:blip r:embed="rId3">
            <a:extLst>
              <a:ext uri="{28A0092B-C50C-407E-A947-70E740481C1C}">
                <a14:useLocalDpi xmlns:a14="http://schemas.microsoft.com/office/drawing/2010/main" val="0"/>
              </a:ext>
            </a:extLst>
          </a:blip>
          <a:srcRect l="12356" t="65071" r="11403" b="11377"/>
          <a:stretch/>
        </p:blipFill>
        <p:spPr>
          <a:xfrm>
            <a:off x="2023269" y="7566277"/>
            <a:ext cx="10210800" cy="1971423"/>
          </a:xfrm>
          <a:prstGeom prst="rect">
            <a:avLst/>
          </a:prstGeom>
          <a:ln>
            <a:noFill/>
          </a:ln>
          <a:effectLst>
            <a:softEdge rad="112500"/>
          </a:effectLst>
        </p:spPr>
      </p:pic>
      <p:sp>
        <p:nvSpPr>
          <p:cNvPr id="9" name="Rectangle 8"/>
          <p:cNvSpPr/>
          <p:nvPr/>
        </p:nvSpPr>
        <p:spPr>
          <a:xfrm>
            <a:off x="5833269" y="1841500"/>
            <a:ext cx="2849483" cy="523220"/>
          </a:xfrm>
          <a:prstGeom prst="rect">
            <a:avLst/>
          </a:prstGeom>
          <a:noFill/>
        </p:spPr>
        <p:txBody>
          <a:bodyPr wrap="none" lIns="91440" tIns="45720" rIns="91440" bIns="45720">
            <a:spAutoFit/>
          </a:bodyPr>
          <a:lstStyle/>
          <a:p>
            <a:pPr algn="ctr"/>
            <a:r>
              <a:rPr lang="fr-F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Ecran d’accueil</a:t>
            </a:r>
          </a:p>
        </p:txBody>
      </p:sp>
      <p:pic>
        <p:nvPicPr>
          <p:cNvPr id="10" name="Image 9"/>
          <p:cNvPicPr>
            <a:picLocks noChangeAspect="1"/>
          </p:cNvPicPr>
          <p:nvPr/>
        </p:nvPicPr>
        <p:blipFill>
          <a:blip r:embed="rId4"/>
          <a:stretch>
            <a:fillRect/>
          </a:stretch>
        </p:blipFill>
        <p:spPr>
          <a:xfrm>
            <a:off x="880269" y="393700"/>
            <a:ext cx="1341437" cy="990600"/>
          </a:xfrm>
          <a:prstGeom prst="rect">
            <a:avLst/>
          </a:prstGeom>
        </p:spPr>
      </p:pic>
      <p:sp>
        <p:nvSpPr>
          <p:cNvPr id="11" name="Rectangle 10"/>
          <p:cNvSpPr/>
          <p:nvPr/>
        </p:nvSpPr>
        <p:spPr>
          <a:xfrm rot="21015582">
            <a:off x="1298552" y="2209049"/>
            <a:ext cx="2677135" cy="1569660"/>
          </a:xfrm>
          <a:prstGeom prst="rect">
            <a:avLst/>
          </a:prstGeom>
          <a:solidFill>
            <a:srgbClr val="FF0000"/>
          </a:solidFill>
        </p:spPr>
        <p:txBody>
          <a:bodyPr wrap="none">
            <a:spAutoFit/>
          </a:bodyPr>
          <a:lstStyle/>
          <a:p>
            <a:pPr algn="ctr"/>
            <a:r>
              <a:rPr lang="fr-FR" sz="3200" dirty="0">
                <a:solidFill>
                  <a:schemeClr val="bg1"/>
                </a:solidFill>
              </a:rPr>
              <a:t>5 catégories </a:t>
            </a:r>
          </a:p>
          <a:p>
            <a:pPr algn="ctr"/>
            <a:r>
              <a:rPr lang="fr-FR" sz="3200" dirty="0">
                <a:solidFill>
                  <a:schemeClr val="bg1"/>
                </a:solidFill>
              </a:rPr>
              <a:t>de thèmes </a:t>
            </a:r>
          </a:p>
          <a:p>
            <a:pPr algn="ctr"/>
            <a:r>
              <a:rPr lang="fr-FR" sz="3200" dirty="0">
                <a:solidFill>
                  <a:schemeClr val="bg1"/>
                </a:solidFill>
              </a:rPr>
              <a:t>à disposition </a:t>
            </a:r>
          </a:p>
        </p:txBody>
      </p:sp>
      <p:sp>
        <p:nvSpPr>
          <p:cNvPr id="12" name="Rectangle 11"/>
          <p:cNvSpPr/>
          <p:nvPr/>
        </p:nvSpPr>
        <p:spPr>
          <a:xfrm>
            <a:off x="4461669" y="3832880"/>
            <a:ext cx="1826967" cy="523220"/>
          </a:xfrm>
          <a:prstGeom prst="rect">
            <a:avLst/>
          </a:prstGeom>
          <a:solidFill>
            <a:srgbClr val="FFFF00"/>
          </a:solidFill>
        </p:spPr>
        <p:txBody>
          <a:bodyPr wrap="none">
            <a:spAutoFit/>
          </a:bodyPr>
          <a:lstStyle/>
          <a:p>
            <a:r>
              <a:rPr lang="fr-FR" sz="2800" dirty="0"/>
              <a:t>322 mots </a:t>
            </a:r>
          </a:p>
        </p:txBody>
      </p:sp>
      <p:sp>
        <p:nvSpPr>
          <p:cNvPr id="13" name="Rectangle 12"/>
          <p:cNvSpPr/>
          <p:nvPr/>
        </p:nvSpPr>
        <p:spPr>
          <a:xfrm>
            <a:off x="8044902" y="3832880"/>
            <a:ext cx="1826967" cy="523220"/>
          </a:xfrm>
          <a:prstGeom prst="rect">
            <a:avLst/>
          </a:prstGeom>
          <a:solidFill>
            <a:srgbClr val="FFFF00"/>
          </a:solidFill>
        </p:spPr>
        <p:txBody>
          <a:bodyPr wrap="none">
            <a:spAutoFit/>
          </a:bodyPr>
          <a:lstStyle/>
          <a:p>
            <a:r>
              <a:rPr lang="fr-FR" sz="2800" dirty="0"/>
              <a:t>232 mots </a:t>
            </a:r>
          </a:p>
        </p:txBody>
      </p:sp>
      <p:sp>
        <p:nvSpPr>
          <p:cNvPr id="14" name="Rectangle 13"/>
          <p:cNvSpPr/>
          <p:nvPr/>
        </p:nvSpPr>
        <p:spPr>
          <a:xfrm>
            <a:off x="2710902" y="5575300"/>
            <a:ext cx="1826967" cy="523220"/>
          </a:xfrm>
          <a:prstGeom prst="rect">
            <a:avLst/>
          </a:prstGeom>
          <a:solidFill>
            <a:srgbClr val="FFFF00"/>
          </a:solidFill>
        </p:spPr>
        <p:txBody>
          <a:bodyPr wrap="none">
            <a:spAutoFit/>
          </a:bodyPr>
          <a:lstStyle/>
          <a:p>
            <a:r>
              <a:rPr lang="fr-FR" sz="2800" dirty="0"/>
              <a:t>387 mots </a:t>
            </a:r>
          </a:p>
        </p:txBody>
      </p:sp>
      <p:sp>
        <p:nvSpPr>
          <p:cNvPr id="15" name="Rectangle 14"/>
          <p:cNvSpPr/>
          <p:nvPr/>
        </p:nvSpPr>
        <p:spPr>
          <a:xfrm>
            <a:off x="6214269" y="5585480"/>
            <a:ext cx="1826967" cy="523220"/>
          </a:xfrm>
          <a:prstGeom prst="rect">
            <a:avLst/>
          </a:prstGeom>
          <a:solidFill>
            <a:srgbClr val="FFFF00"/>
          </a:solidFill>
        </p:spPr>
        <p:txBody>
          <a:bodyPr wrap="none">
            <a:spAutoFit/>
          </a:bodyPr>
          <a:lstStyle/>
          <a:p>
            <a:r>
              <a:rPr lang="fr-FR" sz="2800" dirty="0"/>
              <a:t>306 mots </a:t>
            </a:r>
          </a:p>
        </p:txBody>
      </p:sp>
      <p:sp>
        <p:nvSpPr>
          <p:cNvPr id="16" name="Rectangle 15"/>
          <p:cNvSpPr/>
          <p:nvPr/>
        </p:nvSpPr>
        <p:spPr>
          <a:xfrm>
            <a:off x="9871869" y="5585480"/>
            <a:ext cx="1826967" cy="523220"/>
          </a:xfrm>
          <a:prstGeom prst="rect">
            <a:avLst/>
          </a:prstGeom>
          <a:solidFill>
            <a:srgbClr val="FFFF00"/>
          </a:solidFill>
        </p:spPr>
        <p:txBody>
          <a:bodyPr wrap="none">
            <a:spAutoFit/>
          </a:bodyPr>
          <a:lstStyle/>
          <a:p>
            <a:r>
              <a:rPr lang="fr-FR" sz="2800" dirty="0"/>
              <a:t>294 mots </a:t>
            </a:r>
          </a:p>
        </p:txBody>
      </p:sp>
      <p:sp>
        <p:nvSpPr>
          <p:cNvPr id="17" name="Rectangle 16"/>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8" name="Rectangle 17"/>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9" name="Rectangle 18"/>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0" name="Rectangle 19"/>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21" name="Rectangle 20"/>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2" name="Rectangle 21"/>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cxnSp>
        <p:nvCxnSpPr>
          <p:cNvPr id="6" name="Connecteur droit 5"/>
          <p:cNvCxnSpPr/>
          <p:nvPr/>
        </p:nvCxnSpPr>
        <p:spPr>
          <a:xfrm>
            <a:off x="1642269" y="7708900"/>
            <a:ext cx="115062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3" name="Image 22"/>
          <p:cNvPicPr>
            <a:picLocks noChangeAspect="1"/>
          </p:cNvPicPr>
          <p:nvPr/>
        </p:nvPicPr>
        <p:blipFill>
          <a:blip r:embed="rId5"/>
          <a:stretch>
            <a:fillRect/>
          </a:stretch>
        </p:blipFill>
        <p:spPr>
          <a:xfrm>
            <a:off x="12624167" y="241300"/>
            <a:ext cx="1210102" cy="1066801"/>
          </a:xfrm>
          <a:prstGeom prst="rect">
            <a:avLst/>
          </a:prstGeom>
        </p:spPr>
      </p:pic>
      <p:sp>
        <p:nvSpPr>
          <p:cNvPr id="24" name="Rectangle 23"/>
          <p:cNvSpPr/>
          <p:nvPr/>
        </p:nvSpPr>
        <p:spPr>
          <a:xfrm>
            <a:off x="2404269" y="9004300"/>
            <a:ext cx="2238463" cy="523220"/>
          </a:xfrm>
          <a:prstGeom prst="rect">
            <a:avLst/>
          </a:prstGeom>
          <a:solidFill>
            <a:srgbClr val="FFFF00"/>
          </a:solidFill>
        </p:spPr>
        <p:txBody>
          <a:bodyPr wrap="none">
            <a:spAutoFit/>
          </a:bodyPr>
          <a:lstStyle/>
          <a:p>
            <a:r>
              <a:rPr lang="fr-FR" sz="2800" dirty="0"/>
              <a:t>Dictionnaire</a:t>
            </a:r>
          </a:p>
        </p:txBody>
      </p:sp>
      <p:sp>
        <p:nvSpPr>
          <p:cNvPr id="25" name="Rectangle 24"/>
          <p:cNvSpPr/>
          <p:nvPr/>
        </p:nvSpPr>
        <p:spPr>
          <a:xfrm>
            <a:off x="6442869" y="9004300"/>
            <a:ext cx="1447800" cy="523220"/>
          </a:xfrm>
          <a:prstGeom prst="rect">
            <a:avLst/>
          </a:prstGeom>
          <a:solidFill>
            <a:srgbClr val="FFFF00"/>
          </a:solidFill>
        </p:spPr>
        <p:txBody>
          <a:bodyPr wrap="square">
            <a:spAutoFit/>
          </a:bodyPr>
          <a:lstStyle/>
          <a:p>
            <a:r>
              <a:rPr lang="fr-FR" sz="2800" dirty="0"/>
              <a:t> Quizz     </a:t>
            </a:r>
          </a:p>
        </p:txBody>
      </p:sp>
      <p:sp>
        <p:nvSpPr>
          <p:cNvPr id="26" name="Rectangle 25"/>
          <p:cNvSpPr/>
          <p:nvPr/>
        </p:nvSpPr>
        <p:spPr>
          <a:xfrm>
            <a:off x="9262269" y="9004300"/>
            <a:ext cx="2995005" cy="523220"/>
          </a:xfrm>
          <a:prstGeom prst="rect">
            <a:avLst/>
          </a:prstGeom>
          <a:solidFill>
            <a:srgbClr val="FFFF00"/>
          </a:solidFill>
        </p:spPr>
        <p:txBody>
          <a:bodyPr wrap="none">
            <a:spAutoFit/>
          </a:bodyPr>
          <a:lstStyle/>
          <a:p>
            <a:r>
              <a:rPr lang="fr-FR" sz="2800" dirty="0"/>
              <a:t>Personnalisation</a:t>
            </a:r>
          </a:p>
        </p:txBody>
      </p:sp>
    </p:spTree>
    <p:extLst>
      <p:ext uri="{BB962C8B-B14F-4D97-AF65-F5344CB8AC3E}">
        <p14:creationId xmlns:p14="http://schemas.microsoft.com/office/powerpoint/2010/main" val="8923685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869" y="546100"/>
            <a:ext cx="12539528" cy="987961"/>
          </a:xfrm>
        </p:spPr>
        <p:txBody>
          <a:bodyPr/>
          <a:lstStyle/>
          <a:p>
            <a:r>
              <a:rPr lang="fr-FR" dirty="0"/>
              <a:t>Nelly signe avec vous</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9</a:t>
            </a:fld>
            <a:endParaRPr lang="fr-FR" dirty="0"/>
          </a:p>
        </p:txBody>
      </p:sp>
      <p:sp>
        <p:nvSpPr>
          <p:cNvPr id="7" name="Rectangle 6"/>
          <p:cNvSpPr/>
          <p:nvPr/>
        </p:nvSpPr>
        <p:spPr>
          <a:xfrm>
            <a:off x="11472069" y="1460500"/>
            <a:ext cx="2352740" cy="384721"/>
          </a:xfrm>
          <a:prstGeom prst="rect">
            <a:avLst/>
          </a:prstGeom>
        </p:spPr>
        <p:txBody>
          <a:bodyPr wrap="none">
            <a:spAutoFit/>
          </a:bodyPr>
          <a:lstStyle/>
          <a:p>
            <a:r>
              <a:rPr lang="fr-FR" i="1" dirty="0" err="1"/>
              <a:t>Sabi</a:t>
            </a:r>
            <a:r>
              <a:rPr lang="fr-FR" i="1" dirty="0"/>
              <a:t> Editions, 2012</a:t>
            </a:r>
            <a:r>
              <a:rPr lang="fr-FR" dirty="0"/>
              <a:t> </a:t>
            </a:r>
          </a:p>
        </p:txBody>
      </p:sp>
      <p:pic>
        <p:nvPicPr>
          <p:cNvPr id="10" name="Image 9"/>
          <p:cNvPicPr>
            <a:picLocks noChangeAspect="1"/>
          </p:cNvPicPr>
          <p:nvPr/>
        </p:nvPicPr>
        <p:blipFill>
          <a:blip r:embed="rId2"/>
          <a:stretch>
            <a:fillRect/>
          </a:stretch>
        </p:blipFill>
        <p:spPr>
          <a:xfrm>
            <a:off x="651669" y="393701"/>
            <a:ext cx="1341437" cy="990600"/>
          </a:xfrm>
          <a:prstGeom prst="rect">
            <a:avLst/>
          </a:prstGeom>
        </p:spPr>
      </p:pic>
      <p:pic>
        <p:nvPicPr>
          <p:cNvPr id="18" name="Image 17" descr="C:\Users\Morgane\Desktop\CCO\Mémoire\Captures Nelly\Exemple dictionnaire poisson Nelly.bmp"/>
          <p:cNvPicPr/>
          <p:nvPr/>
        </p:nvPicPr>
        <p:blipFill>
          <a:blip r:embed="rId3"/>
          <a:srcRect/>
          <a:stretch>
            <a:fillRect/>
          </a:stretch>
        </p:blipFill>
        <p:spPr bwMode="auto">
          <a:xfrm>
            <a:off x="7509669" y="2298700"/>
            <a:ext cx="6400800" cy="3962400"/>
          </a:xfrm>
          <a:prstGeom prst="rect">
            <a:avLst/>
          </a:prstGeom>
          <a:noFill/>
          <a:ln w="9525">
            <a:noFill/>
            <a:miter lim="800000"/>
            <a:headEnd/>
            <a:tailEnd/>
          </a:ln>
          <a:effectLst>
            <a:softEdge rad="31750"/>
          </a:effectLst>
        </p:spPr>
      </p:pic>
      <p:pic>
        <p:nvPicPr>
          <p:cNvPr id="19" name="Image 18"/>
          <p:cNvPicPr/>
          <p:nvPr/>
        </p:nvPicPr>
        <p:blipFill>
          <a:blip r:embed="rId4" cstate="print">
            <a:extLst>
              <a:ext uri="{28A0092B-C50C-407E-A947-70E740481C1C}">
                <a14:useLocalDpi xmlns:a14="http://schemas.microsoft.com/office/drawing/2010/main" val="0"/>
              </a:ext>
            </a:extLst>
          </a:blip>
          <a:stretch>
            <a:fillRect/>
          </a:stretch>
        </p:blipFill>
        <p:spPr>
          <a:xfrm>
            <a:off x="2328069" y="2603500"/>
            <a:ext cx="5181600" cy="3124200"/>
          </a:xfrm>
          <a:prstGeom prst="rect">
            <a:avLst/>
          </a:prstGeom>
          <a:effectLst>
            <a:softEdge rad="31750"/>
          </a:effectLst>
        </p:spPr>
      </p:pic>
      <p:sp>
        <p:nvSpPr>
          <p:cNvPr id="20" name="Rectangle 19"/>
          <p:cNvSpPr/>
          <p:nvPr/>
        </p:nvSpPr>
        <p:spPr>
          <a:xfrm>
            <a:off x="9567069" y="2933124"/>
            <a:ext cx="1676400" cy="584776"/>
          </a:xfrm>
          <a:prstGeom prst="rect">
            <a:avLst/>
          </a:prstGeom>
          <a:solidFill>
            <a:srgbClr val="FFFF00"/>
          </a:solidFill>
        </p:spPr>
        <p:txBody>
          <a:bodyPr wrap="square">
            <a:spAutoFit/>
          </a:bodyPr>
          <a:lstStyle/>
          <a:p>
            <a:pPr lvl="0" algn="ctr"/>
            <a:r>
              <a:rPr lang="fr-FR" sz="3200" dirty="0"/>
              <a:t>Photo</a:t>
            </a:r>
          </a:p>
        </p:txBody>
      </p:sp>
      <p:sp>
        <p:nvSpPr>
          <p:cNvPr id="21" name="Rectangle 20"/>
          <p:cNvSpPr/>
          <p:nvPr/>
        </p:nvSpPr>
        <p:spPr>
          <a:xfrm>
            <a:off x="11243469" y="2364482"/>
            <a:ext cx="2590800" cy="1077218"/>
          </a:xfrm>
          <a:prstGeom prst="rect">
            <a:avLst/>
          </a:prstGeom>
          <a:solidFill>
            <a:srgbClr val="FFFF00"/>
          </a:solidFill>
        </p:spPr>
        <p:txBody>
          <a:bodyPr wrap="square">
            <a:spAutoFit/>
          </a:bodyPr>
          <a:lstStyle/>
          <a:p>
            <a:pPr lvl="0" algn="ctr"/>
            <a:r>
              <a:rPr lang="fr-FR" sz="3200" dirty="0"/>
              <a:t>Français signé</a:t>
            </a:r>
          </a:p>
        </p:txBody>
      </p:sp>
      <p:pic>
        <p:nvPicPr>
          <p:cNvPr id="22" name="Image 21"/>
          <p:cNvPicPr/>
          <p:nvPr/>
        </p:nvPicPr>
        <p:blipFill>
          <a:blip r:embed="rId5" cstate="print">
            <a:extLst>
              <a:ext uri="{28A0092B-C50C-407E-A947-70E740481C1C}">
                <a14:useLocalDpi xmlns:a14="http://schemas.microsoft.com/office/drawing/2010/main" val="0"/>
              </a:ext>
            </a:extLst>
          </a:blip>
          <a:stretch>
            <a:fillRect/>
          </a:stretch>
        </p:blipFill>
        <p:spPr>
          <a:xfrm>
            <a:off x="1718469" y="6870700"/>
            <a:ext cx="5002530" cy="2647315"/>
          </a:xfrm>
          <a:prstGeom prst="rect">
            <a:avLst/>
          </a:prstGeom>
          <a:effectLst>
            <a:softEdge rad="31750"/>
          </a:effectLst>
        </p:spPr>
      </p:pic>
      <p:sp>
        <p:nvSpPr>
          <p:cNvPr id="6" name="Rectangle 5"/>
          <p:cNvSpPr/>
          <p:nvPr/>
        </p:nvSpPr>
        <p:spPr>
          <a:xfrm rot="20723106">
            <a:off x="1330395" y="6328012"/>
            <a:ext cx="1941156" cy="1077218"/>
          </a:xfrm>
          <a:prstGeom prst="rect">
            <a:avLst/>
          </a:prstGeom>
          <a:solidFill>
            <a:srgbClr val="FFFF00"/>
          </a:solidFill>
        </p:spPr>
        <p:txBody>
          <a:bodyPr wrap="none">
            <a:spAutoFit/>
          </a:bodyPr>
          <a:lstStyle/>
          <a:p>
            <a:pPr algn="ctr"/>
            <a:r>
              <a:rPr lang="fr-FR" sz="3200" dirty="0"/>
              <a:t>Rubrique</a:t>
            </a:r>
          </a:p>
          <a:p>
            <a:pPr algn="ctr"/>
            <a:r>
              <a:rPr lang="fr-FR" sz="3200" dirty="0"/>
              <a:t> Quiz </a:t>
            </a:r>
          </a:p>
        </p:txBody>
      </p:sp>
      <p:pic>
        <p:nvPicPr>
          <p:cNvPr id="23" name="Image 22"/>
          <p:cNvPicPr/>
          <p:nvPr/>
        </p:nvPicPr>
        <p:blipFill>
          <a:blip r:embed="rId6" cstate="print">
            <a:extLst>
              <a:ext uri="{28A0092B-C50C-407E-A947-70E740481C1C}">
                <a14:useLocalDpi xmlns:a14="http://schemas.microsoft.com/office/drawing/2010/main" val="0"/>
              </a:ext>
            </a:extLst>
          </a:blip>
          <a:stretch>
            <a:fillRect/>
          </a:stretch>
        </p:blipFill>
        <p:spPr>
          <a:xfrm>
            <a:off x="7662069" y="6946900"/>
            <a:ext cx="5147945" cy="2619375"/>
          </a:xfrm>
          <a:prstGeom prst="rect">
            <a:avLst/>
          </a:prstGeom>
          <a:effectLst>
            <a:softEdge rad="31750"/>
          </a:effectLst>
        </p:spPr>
      </p:pic>
      <p:sp>
        <p:nvSpPr>
          <p:cNvPr id="15" name="Rectangle 14"/>
          <p:cNvSpPr/>
          <p:nvPr/>
        </p:nvSpPr>
        <p:spPr>
          <a:xfrm rot="16200000">
            <a:off x="-590384" y="570993"/>
            <a:ext cx="1750560" cy="6380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CONTEXTE</a:t>
            </a:r>
          </a:p>
        </p:txBody>
      </p:sp>
      <p:sp>
        <p:nvSpPr>
          <p:cNvPr id="16" name="Rectangle 15"/>
          <p:cNvSpPr/>
          <p:nvPr/>
        </p:nvSpPr>
        <p:spPr>
          <a:xfrm rot="16200000">
            <a:off x="-476858" y="5589762"/>
            <a:ext cx="1600200" cy="6568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RESULTATS</a:t>
            </a:r>
          </a:p>
        </p:txBody>
      </p:sp>
      <p:sp>
        <p:nvSpPr>
          <p:cNvPr id="17" name="Rectangle 16"/>
          <p:cNvSpPr/>
          <p:nvPr/>
        </p:nvSpPr>
        <p:spPr>
          <a:xfrm rot="16200000">
            <a:off x="-678224" y="7369607"/>
            <a:ext cx="1981200" cy="678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DISCUSSION</a:t>
            </a:r>
          </a:p>
        </p:txBody>
      </p:sp>
      <p:sp>
        <p:nvSpPr>
          <p:cNvPr id="24" name="Rectangle 23"/>
          <p:cNvSpPr/>
          <p:nvPr/>
        </p:nvSpPr>
        <p:spPr>
          <a:xfrm rot="16200000">
            <a:off x="-719930" y="9309100"/>
            <a:ext cx="2057400" cy="685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PERSPECTIVES</a:t>
            </a:r>
          </a:p>
        </p:txBody>
      </p:sp>
      <p:sp>
        <p:nvSpPr>
          <p:cNvPr id="25" name="Rectangle 24"/>
          <p:cNvSpPr/>
          <p:nvPr/>
        </p:nvSpPr>
        <p:spPr>
          <a:xfrm rot="16200000">
            <a:off x="-543893" y="3951462"/>
            <a:ext cx="1676400" cy="6568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PROTOCOLE</a:t>
            </a:r>
          </a:p>
        </p:txBody>
      </p:sp>
      <p:sp>
        <p:nvSpPr>
          <p:cNvPr id="26" name="Rectangle 25"/>
          <p:cNvSpPr/>
          <p:nvPr/>
        </p:nvSpPr>
        <p:spPr>
          <a:xfrm rot="16200000">
            <a:off x="-543893" y="2275062"/>
            <a:ext cx="1676400" cy="656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fr-FR" dirty="0">
                <a:solidFill>
                  <a:schemeClr val="tx1"/>
                </a:solidFill>
              </a:rPr>
              <a:t>THEORIE</a:t>
            </a:r>
          </a:p>
        </p:txBody>
      </p:sp>
      <p:pic>
        <p:nvPicPr>
          <p:cNvPr id="5" name="Image 4" descr="Capture d’écran 2017-02-11 à 22.22.18.png"/>
          <p:cNvPicPr>
            <a:picLocks noChangeAspect="1"/>
          </p:cNvPicPr>
          <p:nvPr/>
        </p:nvPicPr>
        <p:blipFill rotWithShape="1">
          <a:blip r:embed="rId7">
            <a:extLst>
              <a:ext uri="{28A0092B-C50C-407E-A947-70E740481C1C}">
                <a14:useLocalDpi xmlns:a14="http://schemas.microsoft.com/office/drawing/2010/main" val="0"/>
              </a:ext>
            </a:extLst>
          </a:blip>
          <a:srcRect l="29866" t="15623" r="55343" b="58280"/>
          <a:stretch/>
        </p:blipFill>
        <p:spPr>
          <a:xfrm>
            <a:off x="880269" y="1993900"/>
            <a:ext cx="2280428" cy="2514600"/>
          </a:xfrm>
          <a:prstGeom prst="rect">
            <a:avLst/>
          </a:prstGeom>
          <a:ln>
            <a:noFill/>
          </a:ln>
          <a:effectLst>
            <a:softEdge rad="112500"/>
          </a:effectLst>
        </p:spPr>
      </p:pic>
      <p:pic>
        <p:nvPicPr>
          <p:cNvPr id="27" name="Image 26"/>
          <p:cNvPicPr>
            <a:picLocks noChangeAspect="1"/>
          </p:cNvPicPr>
          <p:nvPr/>
        </p:nvPicPr>
        <p:blipFill>
          <a:blip r:embed="rId8"/>
          <a:stretch>
            <a:fillRect/>
          </a:stretch>
        </p:blipFill>
        <p:spPr>
          <a:xfrm>
            <a:off x="12634402" y="393699"/>
            <a:ext cx="1123666" cy="990601"/>
          </a:xfrm>
          <a:prstGeom prst="rect">
            <a:avLst/>
          </a:prstGeom>
        </p:spPr>
      </p:pic>
      <p:sp>
        <p:nvSpPr>
          <p:cNvPr id="8" name="ZoneTexte 7"/>
          <p:cNvSpPr txBox="1"/>
          <p:nvPr/>
        </p:nvSpPr>
        <p:spPr>
          <a:xfrm>
            <a:off x="7738269" y="4279900"/>
            <a:ext cx="1752600" cy="384721"/>
          </a:xfrm>
          <a:prstGeom prst="rect">
            <a:avLst/>
          </a:prstGeom>
          <a:solidFill>
            <a:srgbClr val="FF0000"/>
          </a:solidFill>
        </p:spPr>
        <p:txBody>
          <a:bodyPr wrap="square" rtlCol="0">
            <a:spAutoFit/>
          </a:bodyPr>
          <a:lstStyle/>
          <a:p>
            <a:pPr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Symbolique</a:t>
            </a:r>
          </a:p>
        </p:txBody>
      </p:sp>
      <p:sp>
        <p:nvSpPr>
          <p:cNvPr id="28" name="ZoneTexte 27"/>
          <p:cNvSpPr txBox="1"/>
          <p:nvPr/>
        </p:nvSpPr>
        <p:spPr>
          <a:xfrm>
            <a:off x="9490869" y="4889500"/>
            <a:ext cx="1752600" cy="384721"/>
          </a:xfrm>
          <a:prstGeom prst="rect">
            <a:avLst/>
          </a:prstGeom>
          <a:solidFill>
            <a:srgbClr val="FF0000"/>
          </a:solidFill>
        </p:spPr>
        <p:txBody>
          <a:bodyPr wrap="square" rtlCol="0">
            <a:spAutoFit/>
          </a:bodyPr>
          <a:lstStyle/>
          <a:p>
            <a:pPr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analogique</a:t>
            </a:r>
          </a:p>
        </p:txBody>
      </p:sp>
      <p:sp>
        <p:nvSpPr>
          <p:cNvPr id="29" name="ZoneTexte 28"/>
          <p:cNvSpPr txBox="1"/>
          <p:nvPr/>
        </p:nvSpPr>
        <p:spPr>
          <a:xfrm>
            <a:off x="11395869" y="4889500"/>
            <a:ext cx="1752600" cy="1554272"/>
          </a:xfrm>
          <a:prstGeom prst="rect">
            <a:avLst/>
          </a:prstGeom>
          <a:solidFill>
            <a:srgbClr val="FF0000"/>
          </a:solidFill>
        </p:spPr>
        <p:txBody>
          <a:bodyPr wrap="square" rtlCol="0">
            <a:spAutoFit/>
          </a:bodyPr>
          <a:lstStyle/>
          <a:p>
            <a:pPr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Symbolique</a:t>
            </a:r>
          </a:p>
          <a:p>
            <a:pPr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 degré d’iconicité selon les gestes</a:t>
            </a:r>
          </a:p>
        </p:txBody>
      </p:sp>
      <p:sp>
        <p:nvSpPr>
          <p:cNvPr id="3" name="Rectangle 2"/>
          <p:cNvSpPr/>
          <p:nvPr/>
        </p:nvSpPr>
        <p:spPr>
          <a:xfrm>
            <a:off x="7509669" y="3136900"/>
            <a:ext cx="2133600" cy="553998"/>
          </a:xfrm>
          <a:prstGeom prst="rect">
            <a:avLst/>
          </a:prstGeom>
          <a:solidFill>
            <a:srgbClr val="FFFF00"/>
          </a:solidFill>
        </p:spPr>
        <p:txBody>
          <a:bodyPr wrap="square">
            <a:spAutoFit/>
          </a:bodyPr>
          <a:lstStyle/>
          <a:p>
            <a:pPr lvl="0" algn="ctr"/>
            <a:r>
              <a:rPr lang="fr-FR" sz="3000" dirty="0"/>
              <a:t>Mot écrit</a:t>
            </a:r>
          </a:p>
        </p:txBody>
      </p:sp>
      <p:cxnSp>
        <p:nvCxnSpPr>
          <p:cNvPr id="12" name="Connecteur droit avec flèche 11"/>
          <p:cNvCxnSpPr/>
          <p:nvPr/>
        </p:nvCxnSpPr>
        <p:spPr>
          <a:xfrm>
            <a:off x="8881269" y="4813300"/>
            <a:ext cx="0" cy="2438400"/>
          </a:xfrm>
          <a:prstGeom prst="straightConnector1">
            <a:avLst/>
          </a:prstGeom>
          <a:ln w="762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a:endCxn id="23" idx="0"/>
          </p:cNvCxnSpPr>
          <p:nvPr/>
        </p:nvCxnSpPr>
        <p:spPr>
          <a:xfrm flipH="1">
            <a:off x="10236042" y="5499100"/>
            <a:ext cx="16827" cy="1447800"/>
          </a:xfrm>
          <a:prstGeom prst="straightConnector1">
            <a:avLst/>
          </a:prstGeom>
          <a:ln w="762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9" name="Grouper 38"/>
          <p:cNvGrpSpPr/>
          <p:nvPr/>
        </p:nvGrpSpPr>
        <p:grpSpPr>
          <a:xfrm>
            <a:off x="11853069" y="6489700"/>
            <a:ext cx="609600" cy="2438400"/>
            <a:chOff x="11929269" y="6489700"/>
            <a:chExt cx="609600" cy="2438400"/>
          </a:xfrm>
        </p:grpSpPr>
        <p:cxnSp>
          <p:nvCxnSpPr>
            <p:cNvPr id="35" name="Connecteur droit avec flèche 34"/>
            <p:cNvCxnSpPr/>
            <p:nvPr/>
          </p:nvCxnSpPr>
          <p:spPr>
            <a:xfrm>
              <a:off x="12538869" y="6489700"/>
              <a:ext cx="0" cy="2438400"/>
            </a:xfrm>
            <a:prstGeom prst="straightConnector1">
              <a:avLst/>
            </a:prstGeom>
            <a:ln w="762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a:off x="11929269" y="8928100"/>
              <a:ext cx="609600" cy="0"/>
            </a:xfrm>
            <a:prstGeom prst="straightConnector1">
              <a:avLst/>
            </a:prstGeom>
            <a:ln w="762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rot="20723106">
            <a:off x="6471167" y="6259970"/>
            <a:ext cx="1941156" cy="1077218"/>
          </a:xfrm>
          <a:prstGeom prst="rect">
            <a:avLst/>
          </a:prstGeom>
          <a:solidFill>
            <a:srgbClr val="FFFF00"/>
          </a:solidFill>
        </p:spPr>
        <p:txBody>
          <a:bodyPr wrap="none">
            <a:spAutoFit/>
          </a:bodyPr>
          <a:lstStyle/>
          <a:p>
            <a:pPr algn="ctr"/>
            <a:r>
              <a:rPr lang="fr-FR" sz="3200" dirty="0"/>
              <a:t>Rubrique </a:t>
            </a:r>
          </a:p>
          <a:p>
            <a:pPr algn="ctr"/>
            <a:r>
              <a:rPr lang="fr-FR" sz="3200" dirty="0"/>
              <a:t>Quiz </a:t>
            </a:r>
          </a:p>
        </p:txBody>
      </p:sp>
    </p:spTree>
    <p:extLst>
      <p:ext uri="{BB962C8B-B14F-4D97-AF65-F5344CB8AC3E}">
        <p14:creationId xmlns:p14="http://schemas.microsoft.com/office/powerpoint/2010/main" val="2799435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6" grpId="0" animBg="1"/>
      <p:bldP spid="8" grpId="0" animBg="1"/>
      <p:bldP spid="28" grpId="0" animBg="1"/>
      <p:bldP spid="29" grpId="0" animBg="1"/>
      <p:bldP spid="3" grpId="0" animBg="1"/>
      <p:bldP spid="3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Brise.thmx</Template>
  <TotalTime>6753</TotalTime>
  <Words>1748</Words>
  <Application>Microsoft Macintosh PowerPoint</Application>
  <PresentationFormat>Personnalisé</PresentationFormat>
  <Paragraphs>416</Paragraphs>
  <Slides>22</Slides>
  <Notes>17</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Brise</vt:lpstr>
      <vt:lpstr>Renforcement lexical par un entraînement informatisé  en Français signé. Etude de cas clinique chez une adolescente  porteuse de Trisomie 21.   Agnès WITKO, Maître de Conférence, Orthophoniste.  Marie BOUNHOL, Orthophoniste. Morgane SERVIER, Orthophoniste.</vt:lpstr>
      <vt:lpstr>Grandir harmonieusement</vt:lpstr>
      <vt:lpstr>Equipement neurobiologique  et langage </vt:lpstr>
      <vt:lpstr> Des ressources disponibles</vt:lpstr>
      <vt:lpstr>Les gestes chez les bébés</vt:lpstr>
      <vt:lpstr>Présentation PowerPoint</vt:lpstr>
      <vt:lpstr>Une définition de la CAA</vt:lpstr>
      <vt:lpstr>Nelly signe avec vous</vt:lpstr>
      <vt:lpstr>Nelly signe avec vous</vt:lpstr>
      <vt:lpstr>Présentation PowerPoint</vt:lpstr>
      <vt:lpstr>Présentation PowerPoint</vt:lpstr>
      <vt:lpstr>Présentation PowerPoint</vt:lpstr>
      <vt:lpstr>Script d’une séance</vt:lpstr>
      <vt:lpstr>Présentation PowerPoint</vt:lpstr>
      <vt:lpstr>Présentation PowerPoint</vt:lpstr>
      <vt:lpstr>Présentation PowerPoint</vt:lpstr>
      <vt:lpstr>    Résultats révélateurs </vt:lpstr>
      <vt:lpstr>CAA (Llyod &amp; Quist, 1997)</vt:lpstr>
      <vt:lpstr>Nelly Signe avec vous</vt:lpstr>
      <vt:lpstr>Nelly Signe Avec Vous  Un lexique vivant Un dictionnaire parlant</vt:lpstr>
      <vt:lpstr>Présentation PowerPoint</vt:lpstr>
      <vt:lpstr>Abbeduto.L , Melissa M. Murphy, Erica K. Richmond, Adrienne Amman, Patti Beth, Michelle D. Weissman, Jee-Seon Kim, Stephanie W. Cawthon, and Selma Karadottir (2006) Collaboration in Referential Communication: Comparison of Youth With Down Syndrome or Fragile X Syndrome. American Journal on Mental Retardation: May 2006, Vol. 111, No. 3,170-183.  Ammann, I. (2012). Trisomie 21, approche orthophonique : repères théoriques et conseils aux aidants. Bruxelles : Solal.   Azéma, B. &amp; Martinez, N.  Les personnes handicapées vieillissantes : espérances de vie et de santé ; qualité de vie. Une revue de la littérature, Revue française des affaires sociales 2005/2 (n° 2), 295-333.   Bello, A., Onofrio, D., &amp; Caselli, M.C. (2014). Nouns and predicates comprehension and production in children with Down syndrome. Research in Developmental Disabilities 35, 761-775.    Buckley, S. (1999). Improving the speech and language skills of children and teenagers with Down Syndrome. Down Syndrome News and Update. Vol.1, No. 3, 111-128.  Charrières, C. (2007). Remédier aux troubles de la communication. Des pictogrammes aux codes de communication :  la place des moyens non technologiques dans la communication. AFP Formation (20èmes journées d’étude, Paris), 67-77.  Clibbens, J. (2001). Signing and Lexical Development in children with Down Syndrome. Down Syndrome Research and Practice, 7(3), 101-105  Cleland, J., Wood, S., Hardcastle, W., Wishart, J., &amp; Timmins, C. (2010). Relationship between speech, oromotor, language and cognitive abilities in children with Down’s syndrome. International Journal of Language and Communication Disorders, January-February 2010.   Elliott, D., &amp; Weeks, D. J. (1993). A Functional Systems Approach to Movement Pathology. Adapted Physical Activity Quarterly, (10), 312–323   Guerdan, V., Petitpierre G., Moulin JP.,  &amp; Haelewyck, MC. (2009). Participation et responsabilités sociales, Bern : Peterl Lang.  Guidetti, M. &amp; Tourrette, C. (2007). Handicaps et développement psychologique de l’enfant, Paris : A. Colin.  Head, E., Silverman, W., Patterson, D., &amp; Lott, I. (2012). Aging and Down syndrome. Pharmacology and Nutritional Science Faculty Publication. Paper 22.   Kanno, K., &amp; Ikeda, Y. (2002) Word-length effect in verbal short-term memory in individuals with Down’s syndrome. Journal of Intellectual Disability Research, volume 46, part 8 : 613-618, November 2002.  Kumin, L. (2006) Speech intelligibility and childhood verbal apraxia in children with Down syndrome. Down Syndrome Research and Practice 10(1), 10-22.  Laroche, S.E. (2004)  « Y a-t-il un développement original de l'expression gestuelle chez les jeunes enfants trisomiques? », Devenir 2004/1 (Vol. 16), 45-53.  Llyod, LL., &amp; Quist, RW. (1997). Principles and uses of technology, In LLYOD LL., FULLER DR., ARVIDSON HH., Augmentative ans Alternative Communication : A handbook of Principles ans Practices, Needham Heights, Massachussets : Allyn and Bacon, 107-126.   Mainela-Arnold, E., Alibali, M.W., Hostertter, A.B., &amp; Evans, J.L. (2014). Gesture-speech integration in children with specific language impairment. International Journal of Language and Communication Disorders, vol 49, No. 6, 761 – 770.  Manteau-Sepulchre, E. (2013). Education, rééducation ou conservation du langage oral et de la parole dans les surdités appareillées ou non, y compris en cas d’implantation cochléaire, in ROUSSEAU, T., GATGNOL P., &amp; TOPOUZKHANIAN, S., (Dir.), Les Approches thérapeutiques en orthophonie, tome 4, pp. 47-104, Isbergues : Ortho Edition.  Martin, G.E., Klusek, J., Estigarribia, B. &amp; Roberts J.E. (2009). Language Characteristics of Individuals with Down Syndrome. Top Lang Disord, 29(2): 112-132  Monfort, M. (1998). Les systèmes de communication alternative chez l’enfant IMC, Rééducation Orthophonique, 193, 143-153.  Nader-Grosbois, N. (2006). Le développement cognitif et communicatif du jeune enfant. Du normal au pathologique, Bruxelles, De Boeck.  Rives, C. (2015). Place des nouvelles technologies dans le champ du handicap mental : perspectives orthophoniques, Rééducation Orthophonique 264, 151- 166. Roberts, J.E, Price, J., &amp; Malkin, C. (2007). Language and communication development in Down syndrome. Mental Retardation and Developmental Disabilities Research Reviews 13: 26-35.   Silverman, W. (2007). Down Syndrome: Cognitive Phenotype. Mental Retardation and Developmental Disabilities Research Reviews 13: 228-236.   Tsao, R., &amp; Céleste, B. (2006). Etude longitudinale du développement cognitif chez des enfants avec trisomie 21, Revue francophone de la déficience intellectuelle, Volume 17, 5-11.  Yakoubi, M. (2012) Nelly Signe avec Vous, SabiEditions   Yeager Pelatti, C. (2015). Enhancing Oral and Written Language for Adolescents and Young Adults with Down Syndrome. Seminars in speech and language/volume 36, number 1, pp 50-59.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mise en forme graphique programme 2016.pub</dc:title>
  <dc:creator>NGJ</dc:creator>
  <cp:keywords>()</cp:keywords>
  <cp:lastModifiedBy>Agnès Witko</cp:lastModifiedBy>
  <cp:revision>423</cp:revision>
  <cp:lastPrinted>2016-02-15T15:35:19Z</cp:lastPrinted>
  <dcterms:created xsi:type="dcterms:W3CDTF">2016-02-07T22:09:22Z</dcterms:created>
  <dcterms:modified xsi:type="dcterms:W3CDTF">2017-03-16T18:33:47Z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2016-02-07T00:00:00Z</vt:filetime>
  </property>
  <property fmtid="{D5CDD505-2E9C-101B-9397-08002B2CF9AE}" pid="3" name="Creator">
    <vt:lpwstr>PDFCreator Version 1.7.3</vt:lpwstr>
  </property>
  <property fmtid="{D5CDD505-2E9C-101B-9397-08002B2CF9AE}" pid="4" name="LastSaved">
    <vt:filetime>2016-02-07T00:00:00Z</vt:filetime>
  </property>
</Properties>
</file>